
<file path=[Content_Types].xml><?xml version="1.0" encoding="utf-8"?>
<Types xmlns="http://schemas.openxmlformats.org/package/2006/content-types">
  <Default Extension="png" ContentType="image/png"/>
  <Default Extension="jfif" ContentType="image/jpe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43" r:id="rId4"/>
  </p:sldMasterIdLst>
  <p:notesMasterIdLst>
    <p:notesMasterId r:id="rId22"/>
  </p:notesMasterIdLst>
  <p:handoutMasterIdLst>
    <p:handoutMasterId r:id="rId23"/>
  </p:handoutMasterIdLst>
  <p:sldIdLst>
    <p:sldId id="256" r:id="rId5"/>
    <p:sldId id="257" r:id="rId6"/>
    <p:sldId id="258" r:id="rId7"/>
    <p:sldId id="259" r:id="rId8"/>
    <p:sldId id="260" r:id="rId9"/>
    <p:sldId id="261" r:id="rId10"/>
    <p:sldId id="262" r:id="rId11"/>
    <p:sldId id="263" r:id="rId12"/>
    <p:sldId id="264" r:id="rId13"/>
    <p:sldId id="268" r:id="rId14"/>
    <p:sldId id="269" r:id="rId15"/>
    <p:sldId id="265" r:id="rId16"/>
    <p:sldId id="270" r:id="rId17"/>
    <p:sldId id="271" r:id="rId18"/>
    <p:sldId id="272" r:id="rId19"/>
    <p:sldId id="273" r:id="rId20"/>
    <p:sldId id="274"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5F452D0-9CF6-4CA3-8AB9-C7ADAAE31646}">
          <p14:sldIdLst>
            <p14:sldId id="256"/>
          </p14:sldIdLst>
        </p14:section>
        <p14:section name="Untitled Section" id="{BB90B509-9753-4611-904A-C23612C32801}">
          <p14:sldIdLst/>
        </p14:section>
        <p14:section name="Untitled Section" id="{25649B96-441D-436D-B1F1-B5E6F674B918}">
          <p14:sldIdLst/>
        </p14:section>
        <p14:section name="Untitled Section" id="{5318C1D3-D3DE-45A4-BA35-4E07D3C23CDF}">
          <p14:sldIdLst>
            <p14:sldId id="257"/>
            <p14:sldId id="258"/>
            <p14:sldId id="259"/>
            <p14:sldId id="260"/>
            <p14:sldId id="261"/>
            <p14:sldId id="262"/>
            <p14:sldId id="263"/>
            <p14:sldId id="264"/>
            <p14:sldId id="268"/>
            <p14:sldId id="269"/>
            <p14:sldId id="265"/>
            <p14:sldId id="270"/>
            <p14:sldId id="271"/>
            <p14:sldId id="272"/>
            <p14:sldId id="273"/>
            <p14:sldId id="274"/>
          </p14:sldIdLst>
        </p14:section>
      </p14:sectionLst>
    </p:ext>
    <p:ext uri="{EFAFB233-063F-42B5-8137-9DF3F51BA10A}">
      <p15:sldGuideLst xmlns:p15="http://schemas.microsoft.com/office/powerpoint/2012/main" xmlns="">
        <p15:guide id="2" pos="3840" userDrawn="1">
          <p15:clr>
            <a:srgbClr val="A4A3A4"/>
          </p15:clr>
        </p15:guide>
        <p15:guide id="6" orient="horz" pos="2160"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66"/>
    <a:srgbClr val="FF9933"/>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F2DE63D5-997A-4646-A377-4702673A728D}">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4291" autoAdjust="0"/>
  </p:normalViewPr>
  <p:slideViewPr>
    <p:cSldViewPr snapToGrid="0" showGuides="1">
      <p:cViewPr>
        <p:scale>
          <a:sx n="99" d="100"/>
          <a:sy n="99" d="100"/>
        </p:scale>
        <p:origin x="594" y="60"/>
      </p:cViewPr>
      <p:guideLst>
        <p:guide orient="horz" pos="2160"/>
        <p:guide pos="3840"/>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EAACCC4E-6A2B-4A9E-A177-2FF76E4BCEF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68B00294-99F8-4685-AA68-AF052F7998D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A6C51BB-02ED-4F4E-A820-FB7EC9185EAE}" type="datetimeFigureOut">
              <a:rPr lang="en-US" smtClean="0"/>
              <a:t>10/16/2023</a:t>
            </a:fld>
            <a:endParaRPr lang="en-US" dirty="0"/>
          </a:p>
        </p:txBody>
      </p:sp>
      <p:sp>
        <p:nvSpPr>
          <p:cNvPr id="4" name="Footer Placeholder 3">
            <a:extLst>
              <a:ext uri="{FF2B5EF4-FFF2-40B4-BE49-F238E27FC236}">
                <a16:creationId xmlns:a16="http://schemas.microsoft.com/office/drawing/2014/main" xmlns="" id="{100D73E6-D1F9-4527-A750-9D0E0C27B6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98CA06DC-4B1A-4F3D-83A7-54741625BCE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B0FE8B-8329-4D47-BE4C-E7B6614FD8E3}" type="slidenum">
              <a:rPr lang="en-US" smtClean="0"/>
              <a:t>‹#›</a:t>
            </a:fld>
            <a:endParaRPr lang="en-US" dirty="0"/>
          </a:p>
        </p:txBody>
      </p:sp>
    </p:spTree>
    <p:extLst>
      <p:ext uri="{BB962C8B-B14F-4D97-AF65-F5344CB8AC3E}">
        <p14:creationId xmlns:p14="http://schemas.microsoft.com/office/powerpoint/2010/main" val="5421088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10/16/2023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48A87A34-81AB-432B-8DAE-1953F412C126}" type="datetimeFigureOut">
              <a:rPr lang="en-US" smtClean="0"/>
              <a:t>10/16/2023</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6D22F896-40B5-4ADD-8801-0D06FADFA095}" type="slidenum">
              <a:rPr lang="en-US" smtClean="0"/>
              <a:t>‹#›</a:t>
            </a:fld>
            <a:endParaRPr lang="en-US" dirty="0"/>
          </a:p>
        </p:txBody>
      </p:sp>
      <p:sp>
        <p:nvSpPr>
          <p:cNvPr id="13" name="Rectangle 12">
            <a:extLst>
              <a:ext uri="{FF2B5EF4-FFF2-40B4-BE49-F238E27FC236}">
                <a16:creationId xmlns:a16="http://schemas.microsoft.com/office/drawing/2014/main" xmlns="" id="{2FC68FFC-3504-4BA9-BB92-94C36505ABF9}"/>
              </a:ext>
            </a:extLst>
          </p:cNvPr>
          <p:cNvSpPr/>
          <p:nvPr userDrawn="1"/>
        </p:nvSpPr>
        <p:spPr>
          <a:xfrm>
            <a:off x="0" y="0"/>
            <a:ext cx="12192000" cy="6858000"/>
          </a:xfrm>
          <a:prstGeom prst="rect">
            <a:avLst/>
          </a:prstGeom>
          <a:blipFill>
            <a:blip r:embed="rId3"/>
            <a:srcRect/>
            <a:stretch>
              <a:fillRect/>
            </a:stretch>
          </a:blipFill>
          <a:ln w="12700" cap="flat">
            <a:noFill/>
            <a:prstDash val="solid"/>
            <a:miter/>
          </a:ln>
        </p:spPr>
        <p:txBody>
          <a:bodyPr rtlCol="0" anchor="ctr"/>
          <a:lstStyle/>
          <a:p>
            <a:pPr algn="l"/>
            <a:endParaRPr lang="en-US" noProof="0" dirty="0"/>
          </a:p>
        </p:txBody>
      </p:sp>
      <p:sp>
        <p:nvSpPr>
          <p:cNvPr id="14" name="Rectangle 13">
            <a:extLst>
              <a:ext uri="{FF2B5EF4-FFF2-40B4-BE49-F238E27FC236}">
                <a16:creationId xmlns:a16="http://schemas.microsoft.com/office/drawing/2014/main" xmlns="" id="{826C4EFA-7743-4B02-97E6-C56A4DE2A79B}"/>
              </a:ext>
            </a:extLst>
          </p:cNvPr>
          <p:cNvSpPr/>
          <p:nvPr userDrawn="1"/>
        </p:nvSpPr>
        <p:spPr>
          <a:xfrm>
            <a:off x="0" y="0"/>
            <a:ext cx="12192000" cy="6858000"/>
          </a:xfrm>
          <a:prstGeom prst="rect">
            <a:avLst/>
          </a:prstGeom>
          <a:solidFill>
            <a:schemeClr val="tx1">
              <a:alpha val="80000"/>
            </a:schemeClr>
          </a:solidFill>
          <a:ln w="12700" cap="flat">
            <a:noFill/>
            <a:prstDash val="solid"/>
            <a:miter/>
          </a:ln>
        </p:spPr>
        <p:txBody>
          <a:bodyPr rtlCol="0" anchor="ctr"/>
          <a:lstStyle/>
          <a:p>
            <a:pPr algn="l"/>
            <a:endParaRPr lang="en-US" noProof="0" dirty="0"/>
          </a:p>
        </p:txBody>
      </p:sp>
      <p:sp>
        <p:nvSpPr>
          <p:cNvPr id="15" name="Rectangle 14">
            <a:extLst>
              <a:ext uri="{FF2B5EF4-FFF2-40B4-BE49-F238E27FC236}">
                <a16:creationId xmlns:a16="http://schemas.microsoft.com/office/drawing/2014/main" xmlns="" id="{589B8CF2-FE28-45D5-BFD6-510D26AB41C5}"/>
              </a:ext>
            </a:extLst>
          </p:cNvPr>
          <p:cNvSpPr/>
          <p:nvPr userDrawn="1"/>
        </p:nvSpPr>
        <p:spPr>
          <a:xfrm>
            <a:off x="376428" y="374904"/>
            <a:ext cx="11439144" cy="6108192"/>
          </a:xfrm>
          <a:prstGeom prst="rect">
            <a:avLst/>
          </a:prstGeom>
          <a:noFill/>
          <a:ln w="12700" cap="flat">
            <a:solidFill>
              <a:schemeClr val="bg2"/>
            </a:solidFill>
            <a:prstDash val="solid"/>
            <a:miter/>
          </a:ln>
        </p:spPr>
        <p:txBody>
          <a:bodyPr rtlCol="0" anchor="ctr"/>
          <a:lstStyle/>
          <a:p>
            <a:pPr algn="l"/>
            <a:endParaRPr lang="en-US" noProof="0" dirty="0"/>
          </a:p>
        </p:txBody>
      </p:sp>
      <p:sp>
        <p:nvSpPr>
          <p:cNvPr id="16" name="Rectangle 15">
            <a:extLst>
              <a:ext uri="{FF2B5EF4-FFF2-40B4-BE49-F238E27FC236}">
                <a16:creationId xmlns:a16="http://schemas.microsoft.com/office/drawing/2014/main" xmlns="" id="{FA46FB68-D1EB-4F52-B14A-BA9ABD25F6FD}"/>
              </a:ext>
            </a:extLst>
          </p:cNvPr>
          <p:cNvSpPr/>
          <p:nvPr userDrawn="1"/>
        </p:nvSpPr>
        <p:spPr>
          <a:xfrm>
            <a:off x="445008" y="443484"/>
            <a:ext cx="11301984" cy="5971032"/>
          </a:xfrm>
          <a:prstGeom prst="rect">
            <a:avLst/>
          </a:prstGeom>
          <a:noFill/>
          <a:ln w="25400" cap="flat">
            <a:solidFill>
              <a:schemeClr val="bg2"/>
            </a:solidFill>
            <a:prstDash val="solid"/>
            <a:miter/>
          </a:ln>
        </p:spPr>
        <p:txBody>
          <a:bodyPr rtlCol="0" anchor="ctr"/>
          <a:lstStyle/>
          <a:p>
            <a:pPr algn="l"/>
            <a:endParaRPr lang="en-US" noProof="0" dirty="0"/>
          </a:p>
        </p:txBody>
      </p:sp>
      <p:pic>
        <p:nvPicPr>
          <p:cNvPr id="17" name="Graphic 16">
            <a:extLst>
              <a:ext uri="{FF2B5EF4-FFF2-40B4-BE49-F238E27FC236}">
                <a16:creationId xmlns:a16="http://schemas.microsoft.com/office/drawing/2014/main" xmlns="" id="{F3F83EC9-02BD-4087-945B-3083F80DD8A8}"/>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3608400" y="3612713"/>
            <a:ext cx="4975200" cy="114227"/>
          </a:xfrm>
          <a:prstGeom prst="rect">
            <a:avLst/>
          </a:prstGeom>
        </p:spPr>
      </p:pic>
    </p:spTree>
    <p:extLst>
      <p:ext uri="{BB962C8B-B14F-4D97-AF65-F5344CB8AC3E}">
        <p14:creationId xmlns:p14="http://schemas.microsoft.com/office/powerpoint/2010/main" val="2152555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noProof="0"/>
              <a:t>MM.DD.20XX</a:t>
            </a:r>
            <a:endParaRPr lang="en-US" noProof="0" dirty="0"/>
          </a:p>
        </p:txBody>
      </p:sp>
      <p:sp>
        <p:nvSpPr>
          <p:cNvPr id="6" name="Footer Placeholder 5"/>
          <p:cNvSpPr>
            <a:spLocks noGrp="1"/>
          </p:cNvSpPr>
          <p:nvPr>
            <p:ph type="ftr" sz="quarter" idx="11"/>
          </p:nvPr>
        </p:nvSpPr>
        <p:spPr/>
        <p:txBody>
          <a:bodyPr/>
          <a:lstStyle/>
          <a:p>
            <a:r>
              <a:rPr lang="en-US" noProof="0"/>
              <a:t>ADD A FOOTER</a:t>
            </a:r>
            <a:endParaRPr lang="en-US" noProof="0"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495E168-DA5E-4888-8D8A-92B118324C14}" type="slidenum">
              <a:rPr lang="en-US" noProof="0" smtClean="0"/>
              <a:pPr/>
              <a:t>‹#›</a:t>
            </a:fld>
            <a:endParaRPr lang="en-US" noProof="0" dirty="0"/>
          </a:p>
        </p:txBody>
      </p:sp>
    </p:spTree>
    <p:extLst>
      <p:ext uri="{BB962C8B-B14F-4D97-AF65-F5344CB8AC3E}">
        <p14:creationId xmlns:p14="http://schemas.microsoft.com/office/powerpoint/2010/main" val="4070419213"/>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r>
              <a:rPr lang="en-US" noProof="0"/>
              <a:t>MM.DD.20XX</a:t>
            </a:r>
            <a:endParaRPr lang="en-US" noProof="0"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495E168-DA5E-4888-8D8A-92B118324C14}" type="slidenum">
              <a:rPr lang="en-US" noProof="0" smtClean="0"/>
              <a:pPr/>
              <a:t>‹#›</a:t>
            </a:fld>
            <a:endParaRPr lang="en-US" noProof="0" dirty="0"/>
          </a:p>
        </p:txBody>
      </p:sp>
    </p:spTree>
    <p:extLst>
      <p:ext uri="{BB962C8B-B14F-4D97-AF65-F5344CB8AC3E}">
        <p14:creationId xmlns:p14="http://schemas.microsoft.com/office/powerpoint/2010/main" val="1414369919"/>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r>
              <a:rPr lang="en-US" noProof="0"/>
              <a:t>MM.DD.20XX</a:t>
            </a:r>
            <a:endParaRPr lang="en-US" noProof="0"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495E168-DA5E-4888-8D8A-92B118324C14}" type="slidenum">
              <a:rPr lang="en-US" noProof="0" smtClean="0"/>
              <a:pPr/>
              <a:t>‹#›</a:t>
            </a:fld>
            <a:endParaRPr lang="en-US" noProof="0" dirty="0"/>
          </a:p>
        </p:txBody>
      </p:sp>
    </p:spTree>
    <p:extLst>
      <p:ext uri="{BB962C8B-B14F-4D97-AF65-F5344CB8AC3E}">
        <p14:creationId xmlns:p14="http://schemas.microsoft.com/office/powerpoint/2010/main" val="1787233926"/>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noProof="0"/>
              <a:t>MM.DD.20XX</a:t>
            </a:r>
            <a:endParaRPr lang="en-US" noProof="0"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495E168-DA5E-4888-8D8A-92B118324C14}" type="slidenum">
              <a:rPr lang="en-US" noProof="0" smtClean="0"/>
              <a:pPr/>
              <a:t>‹#›</a:t>
            </a:fld>
            <a:endParaRPr lang="en-US" noProof="0" dirty="0"/>
          </a:p>
        </p:txBody>
      </p:sp>
    </p:spTree>
    <p:extLst>
      <p:ext uri="{BB962C8B-B14F-4D97-AF65-F5344CB8AC3E}">
        <p14:creationId xmlns:p14="http://schemas.microsoft.com/office/powerpoint/2010/main" val="3400303081"/>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noProof="0"/>
              <a:t>MM.DD.20XX</a:t>
            </a:r>
            <a:endParaRPr lang="en-US" noProof="0" dirty="0"/>
          </a:p>
        </p:txBody>
      </p:sp>
      <p:sp>
        <p:nvSpPr>
          <p:cNvPr id="8" name="Footer Placeholder 7"/>
          <p:cNvSpPr>
            <a:spLocks noGrp="1"/>
          </p:cNvSpPr>
          <p:nvPr>
            <p:ph type="ftr" sz="quarter" idx="11"/>
          </p:nvPr>
        </p:nvSpPr>
        <p:spPr/>
        <p:txBody>
          <a:bodyPr/>
          <a:lstStyle/>
          <a:p>
            <a:r>
              <a:rPr lang="en-US" noProof="0"/>
              <a:t>ADD A FOOTER</a:t>
            </a:r>
            <a:endParaRPr lang="en-US" noProof="0" dirty="0"/>
          </a:p>
        </p:txBody>
      </p:sp>
      <p:sp>
        <p:nvSpPr>
          <p:cNvPr id="9" name="Slide Number Placeholder 8"/>
          <p:cNvSpPr>
            <a:spLocks noGrp="1"/>
          </p:cNvSpPr>
          <p:nvPr>
            <p:ph type="sldNum" sz="quarter" idx="12"/>
          </p:nvPr>
        </p:nvSpPr>
        <p:spPr/>
        <p:txBody>
          <a:bodyPr/>
          <a:lstStyle/>
          <a:p>
            <a:fld id="{D495E168-DA5E-4888-8D8A-92B118324C14}" type="slidenum">
              <a:rPr lang="en-US" noProof="0" smtClean="0"/>
              <a:pPr/>
              <a:t>‹#›</a:t>
            </a:fld>
            <a:endParaRPr lang="en-US" noProof="0" dirty="0"/>
          </a:p>
        </p:txBody>
      </p:sp>
    </p:spTree>
    <p:extLst>
      <p:ext uri="{BB962C8B-B14F-4D97-AF65-F5344CB8AC3E}">
        <p14:creationId xmlns:p14="http://schemas.microsoft.com/office/powerpoint/2010/main" val="2236754776"/>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noProof="0"/>
              <a:t>MM.DD.20XX</a:t>
            </a:r>
            <a:endParaRPr lang="en-US" noProof="0" dirty="0"/>
          </a:p>
        </p:txBody>
      </p:sp>
      <p:sp>
        <p:nvSpPr>
          <p:cNvPr id="8" name="Footer Placeholder 7"/>
          <p:cNvSpPr>
            <a:spLocks noGrp="1"/>
          </p:cNvSpPr>
          <p:nvPr>
            <p:ph type="ftr" sz="quarter" idx="11"/>
          </p:nvPr>
        </p:nvSpPr>
        <p:spPr>
          <a:xfrm>
            <a:off x="561111" y="6391838"/>
            <a:ext cx="3644282" cy="304801"/>
          </a:xfrm>
        </p:spPr>
        <p:txBody>
          <a:bodyPr/>
          <a:lstStyle/>
          <a:p>
            <a:r>
              <a:rPr lang="en-US" noProof="0"/>
              <a:t>ADD A FOOTER</a:t>
            </a:r>
            <a:endParaRPr lang="en-US" noProof="0" dirty="0"/>
          </a:p>
        </p:txBody>
      </p:sp>
      <p:sp>
        <p:nvSpPr>
          <p:cNvPr id="9" name="Slide Number Placeholder 8"/>
          <p:cNvSpPr>
            <a:spLocks noGrp="1"/>
          </p:cNvSpPr>
          <p:nvPr>
            <p:ph type="sldNum" sz="quarter" idx="12"/>
          </p:nvPr>
        </p:nvSpPr>
        <p:spPr/>
        <p:txBody>
          <a:bodyPr/>
          <a:lstStyle/>
          <a:p>
            <a:fld id="{D495E168-DA5E-4888-8D8A-92B118324C14}" type="slidenum">
              <a:rPr lang="en-US" noProof="0" smtClean="0"/>
              <a:pPr/>
              <a:t>‹#›</a:t>
            </a:fld>
            <a:endParaRPr lang="en-US" noProof="0" dirty="0"/>
          </a:p>
        </p:txBody>
      </p:sp>
    </p:spTree>
    <p:extLst>
      <p:ext uri="{BB962C8B-B14F-4D97-AF65-F5344CB8AC3E}">
        <p14:creationId xmlns:p14="http://schemas.microsoft.com/office/powerpoint/2010/main" val="2456523112"/>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r>
              <a:rPr lang="en-US" noProof="0"/>
              <a:t>MM.DD.20XX</a:t>
            </a:r>
            <a:endParaRPr lang="en-US" noProof="0"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fld id="{D495E168-DA5E-4888-8D8A-92B118324C14}" type="slidenum">
              <a:rPr lang="en-US" noProof="0" smtClean="0"/>
              <a:pPr/>
              <a:t>‹#›</a:t>
            </a:fld>
            <a:endParaRPr lang="en-US" noProof="0" dirty="0"/>
          </a:p>
        </p:txBody>
      </p:sp>
    </p:spTree>
    <p:extLst>
      <p:ext uri="{BB962C8B-B14F-4D97-AF65-F5344CB8AC3E}">
        <p14:creationId xmlns:p14="http://schemas.microsoft.com/office/powerpoint/2010/main" val="2978961636"/>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r>
              <a:rPr lang="en-US" noProof="0"/>
              <a:t>MM.DD.20XX</a:t>
            </a:r>
            <a:endParaRPr lang="en-US" noProof="0"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495E168-DA5E-4888-8D8A-92B118324C14}" type="slidenum">
              <a:rPr lang="en-US" noProof="0" smtClean="0"/>
              <a:pPr/>
              <a:t>‹#›</a:t>
            </a:fld>
            <a:endParaRPr lang="en-US" noProof="0" dirty="0"/>
          </a:p>
        </p:txBody>
      </p:sp>
    </p:spTree>
    <p:extLst>
      <p:ext uri="{BB962C8B-B14F-4D97-AF65-F5344CB8AC3E}">
        <p14:creationId xmlns:p14="http://schemas.microsoft.com/office/powerpoint/2010/main" val="2426897125"/>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2" name="Picture Placeholder 6">
            <a:extLst>
              <a:ext uri="{FF2B5EF4-FFF2-40B4-BE49-F238E27FC236}">
                <a16:creationId xmlns:a16="http://schemas.microsoft.com/office/drawing/2014/main" xmlns="" id="{4A7545D6-9827-7E4A-AB92-664BB510D96A}"/>
              </a:ext>
            </a:extLst>
          </p:cNvPr>
          <p:cNvSpPr>
            <a:spLocks noGrp="1"/>
          </p:cNvSpPr>
          <p:nvPr>
            <p:ph type="pic" sz="quarter" idx="18"/>
          </p:nvPr>
        </p:nvSpPr>
        <p:spPr>
          <a:xfrm>
            <a:off x="0" y="0"/>
            <a:ext cx="12192000" cy="6858000"/>
          </a:xfrm>
        </p:spPr>
        <p:txBody>
          <a:bodyPr anchor="ctr" anchorCtr="0">
            <a:normAutofit/>
          </a:bodyPr>
          <a:lstStyle>
            <a:lvl1pPr marL="0" indent="0" algn="ctr">
              <a:buFont typeface="Arial" panose="020B0604020202020204" pitchFamily="34" charset="0"/>
              <a:buNone/>
              <a:defRPr sz="1400"/>
            </a:lvl1pPr>
          </a:lstStyle>
          <a:p>
            <a:r>
              <a:rPr lang="en-US"/>
              <a:t>Click icon to add picture</a:t>
            </a:r>
            <a:endParaRPr lang="ru-RU"/>
          </a:p>
        </p:txBody>
      </p:sp>
      <p:sp>
        <p:nvSpPr>
          <p:cNvPr id="21" name="Text Placeholder 26">
            <a:extLst>
              <a:ext uri="{FF2B5EF4-FFF2-40B4-BE49-F238E27FC236}">
                <a16:creationId xmlns:a16="http://schemas.microsoft.com/office/drawing/2014/main" xmlns="" id="{E013E669-E15F-4096-81CC-6637C4A9F9E7}"/>
              </a:ext>
            </a:extLst>
          </p:cNvPr>
          <p:cNvSpPr>
            <a:spLocks noGrp="1"/>
          </p:cNvSpPr>
          <p:nvPr>
            <p:ph type="body" sz="quarter" idx="21" hasCustomPrompt="1"/>
          </p:nvPr>
        </p:nvSpPr>
        <p:spPr>
          <a:xfrm>
            <a:off x="3912235" y="5380844"/>
            <a:ext cx="4367531" cy="324417"/>
          </a:xfrm>
        </p:spPr>
        <p:txBody>
          <a:bodyPr>
            <a:noAutofit/>
          </a:bodyPr>
          <a:lstStyle>
            <a:lvl1pPr marL="0" indent="0" algn="ctr">
              <a:buNone/>
              <a:defRPr sz="20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20XX</a:t>
            </a:r>
          </a:p>
        </p:txBody>
      </p:sp>
      <p:sp>
        <p:nvSpPr>
          <p:cNvPr id="2" name="Title 1">
            <a:extLst>
              <a:ext uri="{FF2B5EF4-FFF2-40B4-BE49-F238E27FC236}">
                <a16:creationId xmlns:a16="http://schemas.microsoft.com/office/drawing/2014/main" xmlns="" id="{199AD403-A15F-4A2F-B050-AB874136E732}"/>
              </a:ext>
            </a:extLst>
          </p:cNvPr>
          <p:cNvSpPr>
            <a:spLocks noGrp="1"/>
          </p:cNvSpPr>
          <p:nvPr>
            <p:ph type="title" hasCustomPrompt="1"/>
          </p:nvPr>
        </p:nvSpPr>
        <p:spPr>
          <a:xfrm>
            <a:off x="1037021" y="2289328"/>
            <a:ext cx="10117959" cy="1517356"/>
          </a:xfrm>
        </p:spPr>
        <p:txBody>
          <a:bodyPr>
            <a:noAutofit/>
          </a:bodyPr>
          <a:lstStyle>
            <a:lvl1pPr algn="ctr">
              <a:defRPr sz="10000" b="0">
                <a:solidFill>
                  <a:schemeClr val="bg1"/>
                </a:solidFill>
              </a:defRPr>
            </a:lvl1pPr>
          </a:lstStyle>
          <a:p>
            <a:r>
              <a:rPr lang="en-US" dirty="0"/>
              <a:t>Presentation Title    </a:t>
            </a:r>
            <a:endParaRPr lang="ru-RU" dirty="0"/>
          </a:p>
        </p:txBody>
      </p:sp>
      <p:sp>
        <p:nvSpPr>
          <p:cNvPr id="23" name="Text Placeholder 26">
            <a:extLst>
              <a:ext uri="{FF2B5EF4-FFF2-40B4-BE49-F238E27FC236}">
                <a16:creationId xmlns:a16="http://schemas.microsoft.com/office/drawing/2014/main" xmlns="" id="{5BB088E3-63C1-423F-A939-150B8E1F87A7}"/>
              </a:ext>
            </a:extLst>
          </p:cNvPr>
          <p:cNvSpPr>
            <a:spLocks noGrp="1"/>
          </p:cNvSpPr>
          <p:nvPr>
            <p:ph type="body" sz="quarter" idx="20" hasCustomPrompt="1"/>
          </p:nvPr>
        </p:nvSpPr>
        <p:spPr>
          <a:xfrm>
            <a:off x="3912235" y="5034596"/>
            <a:ext cx="4367531" cy="324417"/>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p>
        </p:txBody>
      </p:sp>
      <p:sp>
        <p:nvSpPr>
          <p:cNvPr id="36" name="Text Placeholder 14">
            <a:extLst>
              <a:ext uri="{FF2B5EF4-FFF2-40B4-BE49-F238E27FC236}">
                <a16:creationId xmlns:a16="http://schemas.microsoft.com/office/drawing/2014/main" xmlns="" id="{2A3D73F7-77EC-4576-B541-20C032F462DC}"/>
              </a:ext>
            </a:extLst>
          </p:cNvPr>
          <p:cNvSpPr>
            <a:spLocks noGrp="1"/>
          </p:cNvSpPr>
          <p:nvPr userDrawn="1">
            <p:ph type="body" sz="quarter" idx="13" hasCustomPrompt="1"/>
          </p:nvPr>
        </p:nvSpPr>
        <p:spPr>
          <a:xfrm>
            <a:off x="1050857" y="3890308"/>
            <a:ext cx="10090287" cy="606659"/>
          </a:xfrm>
        </p:spPr>
        <p:txBody>
          <a:bodyPr>
            <a:noAutofit/>
          </a:bodyPr>
          <a:lstStyle>
            <a:lvl1pPr marL="0" indent="0" algn="ctr">
              <a:buNone/>
              <a:defRPr sz="3000" b="0" i="0">
                <a:solidFill>
                  <a:schemeClr val="bg2"/>
                </a:solidFill>
              </a:defRPr>
            </a:lvl1pPr>
          </a:lstStyle>
          <a:p>
            <a:pPr lvl="0"/>
            <a:r>
              <a:rPr lang="en-US" dirty="0"/>
              <a:t>PRESENTATION TAGLINE</a:t>
            </a:r>
          </a:p>
        </p:txBody>
      </p:sp>
    </p:spTree>
    <p:extLst>
      <p:ext uri="{BB962C8B-B14F-4D97-AF65-F5344CB8AC3E}">
        <p14:creationId xmlns:p14="http://schemas.microsoft.com/office/powerpoint/2010/main" val="36692983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ivider Slide">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xmlns="" id="{4D6B2F7A-6215-4548-B8BA-BFBFA46660CF}"/>
              </a:ext>
            </a:extLst>
          </p:cNvPr>
          <p:cNvSpPr/>
          <p:nvPr userDrawn="1"/>
        </p:nvSpPr>
        <p:spPr>
          <a:xfrm>
            <a:off x="5908548" y="6261006"/>
            <a:ext cx="374904" cy="374904"/>
          </a:xfrm>
          <a:prstGeom prst="ellipse">
            <a:avLst/>
          </a:prstGeom>
          <a:solidFill>
            <a:schemeClr val="bg2">
              <a:lumMod val="20000"/>
              <a:lumOff val="80000"/>
            </a:schemeClr>
          </a:solidFill>
          <a:ln w="25400" cap="flat">
            <a:solidFill>
              <a:schemeClr val="bg2"/>
            </a:solidFill>
            <a:prstDash val="solid"/>
            <a:miter/>
          </a:ln>
        </p:spPr>
        <p:txBody>
          <a:bodyPr rtlCol="0" anchor="ctr"/>
          <a:lstStyle/>
          <a:p>
            <a:pPr algn="l"/>
            <a:endParaRPr lang="en-US" noProof="0" dirty="0"/>
          </a:p>
        </p:txBody>
      </p:sp>
      <p:sp>
        <p:nvSpPr>
          <p:cNvPr id="5" name="Slide Number Placeholder 4">
            <a:extLst>
              <a:ext uri="{FF2B5EF4-FFF2-40B4-BE49-F238E27FC236}">
                <a16:creationId xmlns:a16="http://schemas.microsoft.com/office/drawing/2014/main" xmlns="" id="{EAC4B419-8728-4000-B6EF-1ECF88F80B8B}"/>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2" name="Title 1">
            <a:extLst>
              <a:ext uri="{FF2B5EF4-FFF2-40B4-BE49-F238E27FC236}">
                <a16:creationId xmlns:a16="http://schemas.microsoft.com/office/drawing/2014/main" xmlns="" id="{A62FC5F7-2AC0-4A53-8E2A-D6A7F4B4D77C}"/>
              </a:ext>
            </a:extLst>
          </p:cNvPr>
          <p:cNvSpPr>
            <a:spLocks noGrp="1"/>
          </p:cNvSpPr>
          <p:nvPr>
            <p:ph type="title" hasCustomPrompt="1"/>
          </p:nvPr>
        </p:nvSpPr>
        <p:spPr>
          <a:xfrm>
            <a:off x="838200" y="652986"/>
            <a:ext cx="10515600" cy="904875"/>
          </a:xfrm>
        </p:spPr>
        <p:txBody>
          <a:bodyPr/>
          <a:lstStyle>
            <a:lvl1pPr algn="ctr">
              <a:defRPr b="0"/>
            </a:lvl1pPr>
          </a:lstStyle>
          <a:p>
            <a:r>
              <a:rPr lang="en-US" noProof="0"/>
              <a:t>Divider Slide</a:t>
            </a:r>
          </a:p>
        </p:txBody>
      </p:sp>
      <p:sp>
        <p:nvSpPr>
          <p:cNvPr id="3" name="Date Placeholder 2">
            <a:extLst>
              <a:ext uri="{FF2B5EF4-FFF2-40B4-BE49-F238E27FC236}">
                <a16:creationId xmlns:a16="http://schemas.microsoft.com/office/drawing/2014/main" xmlns="" id="{B516B06F-92DB-40BB-B026-E443732F67C8}"/>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xmlns="" id="{11FF27C1-06BD-4F55-BB58-DC1D0892188F}"/>
              </a:ext>
            </a:extLst>
          </p:cNvPr>
          <p:cNvSpPr>
            <a:spLocks noGrp="1"/>
          </p:cNvSpPr>
          <p:nvPr>
            <p:ph type="ftr" sz="quarter" idx="11"/>
          </p:nvPr>
        </p:nvSpPr>
        <p:spPr/>
        <p:txBody>
          <a:bodyPr/>
          <a:lstStyle/>
          <a:p>
            <a:r>
              <a:rPr lang="en-US" noProof="0" dirty="0"/>
              <a:t>ADD A FOOTER</a:t>
            </a:r>
          </a:p>
        </p:txBody>
      </p:sp>
      <p:sp>
        <p:nvSpPr>
          <p:cNvPr id="15" name="Graphic 13">
            <a:extLst>
              <a:ext uri="{FF2B5EF4-FFF2-40B4-BE49-F238E27FC236}">
                <a16:creationId xmlns:a16="http://schemas.microsoft.com/office/drawing/2014/main" xmlns="" id="{6B7C1ECA-416B-4ED3-9B96-F05BED98E498}"/>
              </a:ext>
            </a:extLst>
          </p:cNvPr>
          <p:cNvSpPr/>
          <p:nvPr/>
        </p:nvSpPr>
        <p:spPr>
          <a:xfrm>
            <a:off x="4534478" y="1568994"/>
            <a:ext cx="3123044" cy="139083"/>
          </a:xfrm>
          <a:custGeom>
            <a:avLst/>
            <a:gdLst>
              <a:gd name="connsiteX0" fmla="*/ 281882 w 3123043"/>
              <a:gd name="connsiteY0" fmla="*/ 78315 h 139082"/>
              <a:gd name="connsiteX1" fmla="*/ 12567 w 3123043"/>
              <a:gd name="connsiteY1" fmla="*/ 78315 h 139082"/>
              <a:gd name="connsiteX2" fmla="*/ 12567 w 3123043"/>
              <a:gd name="connsiteY2" fmla="*/ 65671 h 139082"/>
              <a:gd name="connsiteX3" fmla="*/ 1155576 w 3123043"/>
              <a:gd name="connsiteY3" fmla="*/ 65671 h 139082"/>
              <a:gd name="connsiteX4" fmla="*/ 1350292 w 3123043"/>
              <a:gd name="connsiteY4" fmla="*/ 12567 h 139082"/>
              <a:gd name="connsiteX5" fmla="*/ 1466616 w 3123043"/>
              <a:gd name="connsiteY5" fmla="*/ 65671 h 139082"/>
              <a:gd name="connsiteX6" fmla="*/ 1495697 w 3123043"/>
              <a:gd name="connsiteY6" fmla="*/ 65671 h 139082"/>
              <a:gd name="connsiteX7" fmla="*/ 1551330 w 3123043"/>
              <a:gd name="connsiteY7" fmla="*/ 15096 h 139082"/>
              <a:gd name="connsiteX8" fmla="*/ 1606963 w 3123043"/>
              <a:gd name="connsiteY8" fmla="*/ 65671 h 139082"/>
              <a:gd name="connsiteX9" fmla="*/ 1636044 w 3123043"/>
              <a:gd name="connsiteY9" fmla="*/ 65671 h 139082"/>
              <a:gd name="connsiteX10" fmla="*/ 1752368 w 3123043"/>
              <a:gd name="connsiteY10" fmla="*/ 12567 h 139082"/>
              <a:gd name="connsiteX11" fmla="*/ 1947084 w 3123043"/>
              <a:gd name="connsiteY11" fmla="*/ 65671 h 139082"/>
              <a:gd name="connsiteX12" fmla="*/ 3119174 w 3123043"/>
              <a:gd name="connsiteY12" fmla="*/ 65671 h 139082"/>
              <a:gd name="connsiteX13" fmla="*/ 3119174 w 3123043"/>
              <a:gd name="connsiteY13" fmla="*/ 78315 h 139082"/>
              <a:gd name="connsiteX14" fmla="*/ 2824571 w 3123043"/>
              <a:gd name="connsiteY14" fmla="*/ 78315 h 139082"/>
              <a:gd name="connsiteX15" fmla="*/ 2824571 w 3123043"/>
              <a:gd name="connsiteY15" fmla="*/ 79579 h 139082"/>
              <a:gd name="connsiteX16" fmla="*/ 2097546 w 3123043"/>
              <a:gd name="connsiteY16" fmla="*/ 78315 h 139082"/>
              <a:gd name="connsiteX17" fmla="*/ 1987544 w 3123043"/>
              <a:gd name="connsiteY17" fmla="*/ 78315 h 139082"/>
              <a:gd name="connsiteX18" fmla="*/ 1751103 w 3123043"/>
              <a:gd name="connsiteY18" fmla="*/ 131419 h 139082"/>
              <a:gd name="connsiteX19" fmla="*/ 1634780 w 3123043"/>
              <a:gd name="connsiteY19" fmla="*/ 78315 h 139082"/>
              <a:gd name="connsiteX20" fmla="*/ 1605699 w 3123043"/>
              <a:gd name="connsiteY20" fmla="*/ 78315 h 139082"/>
              <a:gd name="connsiteX21" fmla="*/ 1551330 w 3123043"/>
              <a:gd name="connsiteY21" fmla="*/ 128891 h 139082"/>
              <a:gd name="connsiteX22" fmla="*/ 1495697 w 3123043"/>
              <a:gd name="connsiteY22" fmla="*/ 78315 h 139082"/>
              <a:gd name="connsiteX23" fmla="*/ 1466616 w 3123043"/>
              <a:gd name="connsiteY23" fmla="*/ 78315 h 139082"/>
              <a:gd name="connsiteX24" fmla="*/ 1350292 w 3123043"/>
              <a:gd name="connsiteY24" fmla="*/ 131419 h 139082"/>
              <a:gd name="connsiteX25" fmla="*/ 1113851 w 3123043"/>
              <a:gd name="connsiteY25" fmla="*/ 78315 h 139082"/>
              <a:gd name="connsiteX26" fmla="*/ 1005113 w 3123043"/>
              <a:gd name="connsiteY26" fmla="*/ 78315 h 139082"/>
              <a:gd name="connsiteX27" fmla="*/ 281882 w 3123043"/>
              <a:gd name="connsiteY27" fmla="*/ 78315 h 139082"/>
              <a:gd name="connsiteX28" fmla="*/ 281882 w 3123043"/>
              <a:gd name="connsiteY28" fmla="*/ 78315 h 13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23043" h="139082">
                <a:moveTo>
                  <a:pt x="281882" y="78315"/>
                </a:moveTo>
                <a:lnTo>
                  <a:pt x="12567" y="78315"/>
                </a:lnTo>
                <a:lnTo>
                  <a:pt x="12567" y="65671"/>
                </a:lnTo>
                <a:lnTo>
                  <a:pt x="1155576" y="65671"/>
                </a:lnTo>
                <a:cubicBezTo>
                  <a:pt x="1260520" y="55556"/>
                  <a:pt x="1350292" y="12567"/>
                  <a:pt x="1350292" y="12567"/>
                </a:cubicBezTo>
                <a:cubicBezTo>
                  <a:pt x="1397074" y="47970"/>
                  <a:pt x="1440063" y="60614"/>
                  <a:pt x="1466616" y="65671"/>
                </a:cubicBezTo>
                <a:lnTo>
                  <a:pt x="1495697" y="65671"/>
                </a:lnTo>
                <a:cubicBezTo>
                  <a:pt x="1502019" y="23946"/>
                  <a:pt x="1534893" y="15096"/>
                  <a:pt x="1551330" y="15096"/>
                </a:cubicBezTo>
                <a:cubicBezTo>
                  <a:pt x="1567767" y="15096"/>
                  <a:pt x="1600641" y="23946"/>
                  <a:pt x="1606963" y="65671"/>
                </a:cubicBezTo>
                <a:lnTo>
                  <a:pt x="1636044" y="65671"/>
                </a:lnTo>
                <a:cubicBezTo>
                  <a:pt x="1662596" y="60614"/>
                  <a:pt x="1705585" y="46705"/>
                  <a:pt x="1752368" y="12567"/>
                </a:cubicBezTo>
                <a:cubicBezTo>
                  <a:pt x="1752368" y="12567"/>
                  <a:pt x="1842140" y="55556"/>
                  <a:pt x="1947084" y="65671"/>
                </a:cubicBezTo>
                <a:lnTo>
                  <a:pt x="3119174" y="65671"/>
                </a:lnTo>
                <a:lnTo>
                  <a:pt x="3119174" y="78315"/>
                </a:lnTo>
                <a:lnTo>
                  <a:pt x="2824571" y="78315"/>
                </a:lnTo>
                <a:lnTo>
                  <a:pt x="2824571" y="79579"/>
                </a:lnTo>
                <a:lnTo>
                  <a:pt x="2097546" y="78315"/>
                </a:lnTo>
                <a:lnTo>
                  <a:pt x="1987544" y="78315"/>
                </a:lnTo>
                <a:cubicBezTo>
                  <a:pt x="1867427" y="79579"/>
                  <a:pt x="1751103" y="131419"/>
                  <a:pt x="1751103" y="131419"/>
                </a:cubicBezTo>
                <a:cubicBezTo>
                  <a:pt x="1704321" y="96016"/>
                  <a:pt x="1661332" y="83373"/>
                  <a:pt x="1634780" y="78315"/>
                </a:cubicBezTo>
                <a:lnTo>
                  <a:pt x="1605699" y="78315"/>
                </a:lnTo>
                <a:cubicBezTo>
                  <a:pt x="1599377" y="118775"/>
                  <a:pt x="1567767" y="128891"/>
                  <a:pt x="1551330" y="128891"/>
                </a:cubicBezTo>
                <a:cubicBezTo>
                  <a:pt x="1534893" y="128891"/>
                  <a:pt x="1502019" y="121304"/>
                  <a:pt x="1495697" y="78315"/>
                </a:cubicBezTo>
                <a:lnTo>
                  <a:pt x="1466616" y="78315"/>
                </a:lnTo>
                <a:cubicBezTo>
                  <a:pt x="1440063" y="83373"/>
                  <a:pt x="1397074" y="97281"/>
                  <a:pt x="1350292" y="131419"/>
                </a:cubicBezTo>
                <a:cubicBezTo>
                  <a:pt x="1350292" y="131419"/>
                  <a:pt x="1235232" y="79579"/>
                  <a:pt x="1113851" y="78315"/>
                </a:cubicBezTo>
                <a:lnTo>
                  <a:pt x="1005113" y="78315"/>
                </a:lnTo>
                <a:lnTo>
                  <a:pt x="281882" y="78315"/>
                </a:lnTo>
                <a:lnTo>
                  <a:pt x="281882" y="78315"/>
                </a:lnTo>
                <a:close/>
              </a:path>
            </a:pathLst>
          </a:custGeom>
          <a:solidFill>
            <a:schemeClr val="bg2"/>
          </a:solidFill>
          <a:ln w="12623" cap="flat">
            <a:noFill/>
            <a:prstDash val="solid"/>
            <a:miter/>
          </a:ln>
        </p:spPr>
        <p:txBody>
          <a:bodyPr rtlCol="0" anchor="ctr"/>
          <a:lstStyle/>
          <a:p>
            <a:endParaRPr lang="en-US" noProof="0" dirty="0"/>
          </a:p>
        </p:txBody>
      </p:sp>
      <p:sp>
        <p:nvSpPr>
          <p:cNvPr id="18" name="Text Placeholder 17">
            <a:extLst>
              <a:ext uri="{FF2B5EF4-FFF2-40B4-BE49-F238E27FC236}">
                <a16:creationId xmlns:a16="http://schemas.microsoft.com/office/drawing/2014/main" xmlns="" id="{4F134C5C-60EE-4E07-8A4F-120C1B5AA0AF}"/>
              </a:ext>
            </a:extLst>
          </p:cNvPr>
          <p:cNvSpPr>
            <a:spLocks noGrp="1"/>
          </p:cNvSpPr>
          <p:nvPr>
            <p:ph type="body" sz="quarter" idx="13" hasCustomPrompt="1"/>
          </p:nvPr>
        </p:nvSpPr>
        <p:spPr>
          <a:xfrm>
            <a:off x="838200" y="1874839"/>
            <a:ext cx="10515600" cy="476476"/>
          </a:xfrm>
        </p:spPr>
        <p:txBody>
          <a:bodyPr>
            <a:normAutofit/>
          </a:bodyPr>
          <a:lstStyle>
            <a:lvl1pPr marL="0" indent="0" algn="ctr">
              <a:buNone/>
              <a:defRPr sz="1800"/>
            </a:lvl1pPr>
            <a:lvl2pPr>
              <a:defRPr sz="1800"/>
            </a:lvl2pPr>
            <a:lvl3pPr>
              <a:defRPr sz="1800"/>
            </a:lvl3pPr>
            <a:lvl4pPr>
              <a:defRPr sz="1800"/>
            </a:lvl4pPr>
            <a:lvl5pPr>
              <a:defRPr sz="1800"/>
            </a:lvl5pPr>
          </a:lstStyle>
          <a:p>
            <a:pPr lvl="0"/>
            <a:r>
              <a:rPr lang="en-US" noProof="0"/>
              <a:t>EDIT MASTER TEXT STYLES</a:t>
            </a:r>
          </a:p>
        </p:txBody>
      </p:sp>
      <p:sp>
        <p:nvSpPr>
          <p:cNvPr id="20" name="Picture Placeholder 19">
            <a:extLst>
              <a:ext uri="{FF2B5EF4-FFF2-40B4-BE49-F238E27FC236}">
                <a16:creationId xmlns:a16="http://schemas.microsoft.com/office/drawing/2014/main" xmlns="" id="{C71C2E69-8C3C-4E87-BC9D-9810F56121BC}"/>
              </a:ext>
            </a:extLst>
          </p:cNvPr>
          <p:cNvSpPr>
            <a:spLocks noGrp="1"/>
          </p:cNvSpPr>
          <p:nvPr>
            <p:ph type="pic" sz="quarter" idx="14"/>
          </p:nvPr>
        </p:nvSpPr>
        <p:spPr>
          <a:xfrm>
            <a:off x="0" y="2483223"/>
            <a:ext cx="12192000" cy="3465576"/>
          </a:xfrm>
        </p:spPr>
        <p:txBody>
          <a:bodyPr anchor="ctr" anchorCtr="0">
            <a:normAutofit/>
          </a:bodyPr>
          <a:lstStyle>
            <a:lvl1pPr marL="0" indent="0" algn="ctr">
              <a:buNone/>
              <a:defRPr sz="1400"/>
            </a:lvl1pPr>
          </a:lstStyle>
          <a:p>
            <a:r>
              <a:rPr lang="en-US" noProof="0"/>
              <a:t>Click icon to add picture</a:t>
            </a:r>
            <a:endParaRPr lang="en-US" noProof="0" dirty="0"/>
          </a:p>
        </p:txBody>
      </p:sp>
    </p:spTree>
    <p:extLst>
      <p:ext uri="{BB962C8B-B14F-4D97-AF65-F5344CB8AC3E}">
        <p14:creationId xmlns:p14="http://schemas.microsoft.com/office/powerpoint/2010/main" val="39484339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noProof="0"/>
              <a:t>MM.DD.20XX</a:t>
            </a:r>
            <a:endParaRPr lang="en-US" noProof="0"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fld id="{D495E168-DA5E-4888-8D8A-92B118324C14}" type="slidenum">
              <a:rPr lang="en-US" noProof="0" smtClean="0"/>
              <a:pPr/>
              <a:t>‹#›</a:t>
            </a:fld>
            <a:endParaRPr lang="en-US" noProof="0" dirty="0"/>
          </a:p>
        </p:txBody>
      </p:sp>
    </p:spTree>
    <p:extLst>
      <p:ext uri="{BB962C8B-B14F-4D97-AF65-F5344CB8AC3E}">
        <p14:creationId xmlns:p14="http://schemas.microsoft.com/office/powerpoint/2010/main" val="15069069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 with Image">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xmlns="" id="{DFFF6C81-E769-CE4D-B9C0-858E073D198E}"/>
              </a:ext>
            </a:extLst>
          </p:cNvPr>
          <p:cNvSpPr/>
          <p:nvPr userDrawn="1"/>
        </p:nvSpPr>
        <p:spPr>
          <a:xfrm>
            <a:off x="5908548" y="6261006"/>
            <a:ext cx="374904" cy="374904"/>
          </a:xfrm>
          <a:prstGeom prst="ellipse">
            <a:avLst/>
          </a:prstGeom>
          <a:solidFill>
            <a:schemeClr val="bg2">
              <a:lumMod val="20000"/>
              <a:lumOff val="80000"/>
            </a:schemeClr>
          </a:solidFill>
          <a:ln w="25400" cap="flat">
            <a:solidFill>
              <a:schemeClr val="bg2"/>
            </a:solidFill>
            <a:prstDash val="solid"/>
            <a:miter/>
          </a:ln>
        </p:spPr>
        <p:txBody>
          <a:bodyPr rtlCol="0" anchor="ctr"/>
          <a:lstStyle/>
          <a:p>
            <a:pPr algn="l"/>
            <a:endParaRPr lang="en-US" noProof="0" dirty="0"/>
          </a:p>
        </p:txBody>
      </p:sp>
      <p:sp>
        <p:nvSpPr>
          <p:cNvPr id="5" name="Slide Number Placeholder 4">
            <a:extLst>
              <a:ext uri="{FF2B5EF4-FFF2-40B4-BE49-F238E27FC236}">
                <a16:creationId xmlns:a16="http://schemas.microsoft.com/office/drawing/2014/main" xmlns="" id="{371695AE-7720-4633-B467-CD5DD1A9EC27}"/>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2" name="Title 1">
            <a:extLst>
              <a:ext uri="{FF2B5EF4-FFF2-40B4-BE49-F238E27FC236}">
                <a16:creationId xmlns:a16="http://schemas.microsoft.com/office/drawing/2014/main" xmlns="" id="{94940C99-75CB-4A48-894F-EA35F7C9189E}"/>
              </a:ext>
            </a:extLst>
          </p:cNvPr>
          <p:cNvSpPr>
            <a:spLocks noGrp="1"/>
          </p:cNvSpPr>
          <p:nvPr>
            <p:ph type="title" hasCustomPrompt="1"/>
          </p:nvPr>
        </p:nvSpPr>
        <p:spPr>
          <a:xfrm>
            <a:off x="6924536" y="922103"/>
            <a:ext cx="4257905" cy="1325563"/>
          </a:xfrm>
        </p:spPr>
        <p:txBody>
          <a:bodyPr/>
          <a:lstStyle>
            <a:lvl1pPr>
              <a:defRPr b="0"/>
            </a:lvl1pPr>
          </a:lstStyle>
          <a:p>
            <a:r>
              <a:rPr lang="en-US" noProof="0"/>
              <a:t>Text Layout 1</a:t>
            </a:r>
          </a:p>
        </p:txBody>
      </p:sp>
      <p:sp>
        <p:nvSpPr>
          <p:cNvPr id="4" name="Footer Placeholder 3">
            <a:extLst>
              <a:ext uri="{FF2B5EF4-FFF2-40B4-BE49-F238E27FC236}">
                <a16:creationId xmlns:a16="http://schemas.microsoft.com/office/drawing/2014/main" xmlns="" id="{C97E3AD6-C295-45C8-8FC7-AD342840364A}"/>
              </a:ext>
            </a:extLst>
          </p:cNvPr>
          <p:cNvSpPr>
            <a:spLocks noGrp="1"/>
          </p:cNvSpPr>
          <p:nvPr>
            <p:ph type="ftr" sz="quarter" idx="11"/>
          </p:nvPr>
        </p:nvSpPr>
        <p:spPr/>
        <p:txBody>
          <a:bodyPr/>
          <a:lstStyle/>
          <a:p>
            <a:r>
              <a:rPr lang="en-US" noProof="0" dirty="0"/>
              <a:t>ADD A FOOTER</a:t>
            </a:r>
          </a:p>
        </p:txBody>
      </p:sp>
      <p:sp>
        <p:nvSpPr>
          <p:cNvPr id="6" name="Text Placeholder 14">
            <a:extLst>
              <a:ext uri="{FF2B5EF4-FFF2-40B4-BE49-F238E27FC236}">
                <a16:creationId xmlns:a16="http://schemas.microsoft.com/office/drawing/2014/main" xmlns="" id="{780797F8-0544-4DFB-8D2C-CC50CB7F4AAD}"/>
              </a:ext>
            </a:extLst>
          </p:cNvPr>
          <p:cNvSpPr>
            <a:spLocks noGrp="1"/>
          </p:cNvSpPr>
          <p:nvPr>
            <p:ph type="body" sz="quarter" idx="13" hasCustomPrompt="1"/>
          </p:nvPr>
        </p:nvSpPr>
        <p:spPr>
          <a:xfrm>
            <a:off x="6663282" y="2384295"/>
            <a:ext cx="4519159" cy="639683"/>
          </a:xfrm>
        </p:spPr>
        <p:txBody>
          <a:bodyPr>
            <a:normAutofit/>
          </a:bodyPr>
          <a:lstStyle>
            <a:lvl1pPr marL="0" indent="0">
              <a:buNone/>
              <a:defRPr sz="1800" b="0" i="0"/>
            </a:lvl1pPr>
          </a:lstStyle>
          <a:p>
            <a:pPr lvl="0"/>
            <a:r>
              <a:rPr lang="en-US" noProof="0"/>
              <a:t>EDIT MASTER TEXT STYLES</a:t>
            </a:r>
          </a:p>
        </p:txBody>
      </p:sp>
      <p:sp>
        <p:nvSpPr>
          <p:cNvPr id="7" name="Text Placeholder 14">
            <a:extLst>
              <a:ext uri="{FF2B5EF4-FFF2-40B4-BE49-F238E27FC236}">
                <a16:creationId xmlns:a16="http://schemas.microsoft.com/office/drawing/2014/main" xmlns="" id="{F7A942D6-FCE6-4DCD-BD15-F6399EC2A21E}"/>
              </a:ext>
            </a:extLst>
          </p:cNvPr>
          <p:cNvSpPr>
            <a:spLocks noGrp="1"/>
          </p:cNvSpPr>
          <p:nvPr>
            <p:ph type="body" sz="quarter" idx="14" hasCustomPrompt="1"/>
          </p:nvPr>
        </p:nvSpPr>
        <p:spPr>
          <a:xfrm>
            <a:off x="6474599" y="3173534"/>
            <a:ext cx="4707842" cy="2588637"/>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tx1">
                    <a:lumMod val="75000"/>
                    <a:lumOff val="25000"/>
                  </a:schemeClr>
                </a:solidFill>
              </a:defRPr>
            </a:lvl1pPr>
          </a:lstStyle>
          <a:p>
            <a:pPr lvl="0"/>
            <a:r>
              <a:rPr lang="en-US" noProof="0"/>
              <a:t>Edit Master text styles</a:t>
            </a:r>
          </a:p>
        </p:txBody>
      </p:sp>
      <p:sp>
        <p:nvSpPr>
          <p:cNvPr id="9" name="Graphic 13">
            <a:extLst>
              <a:ext uri="{FF2B5EF4-FFF2-40B4-BE49-F238E27FC236}">
                <a16:creationId xmlns:a16="http://schemas.microsoft.com/office/drawing/2014/main" xmlns="" id="{BE348D43-6DEE-4E32-B9F5-235CB8EC9257}"/>
              </a:ext>
            </a:extLst>
          </p:cNvPr>
          <p:cNvSpPr/>
          <p:nvPr userDrawn="1"/>
        </p:nvSpPr>
        <p:spPr>
          <a:xfrm>
            <a:off x="7059964" y="2076985"/>
            <a:ext cx="3123044" cy="139083"/>
          </a:xfrm>
          <a:custGeom>
            <a:avLst/>
            <a:gdLst>
              <a:gd name="connsiteX0" fmla="*/ 281882 w 3123043"/>
              <a:gd name="connsiteY0" fmla="*/ 78315 h 139082"/>
              <a:gd name="connsiteX1" fmla="*/ 12567 w 3123043"/>
              <a:gd name="connsiteY1" fmla="*/ 78315 h 139082"/>
              <a:gd name="connsiteX2" fmla="*/ 12567 w 3123043"/>
              <a:gd name="connsiteY2" fmla="*/ 65671 h 139082"/>
              <a:gd name="connsiteX3" fmla="*/ 1155576 w 3123043"/>
              <a:gd name="connsiteY3" fmla="*/ 65671 h 139082"/>
              <a:gd name="connsiteX4" fmla="*/ 1350292 w 3123043"/>
              <a:gd name="connsiteY4" fmla="*/ 12567 h 139082"/>
              <a:gd name="connsiteX5" fmla="*/ 1466616 w 3123043"/>
              <a:gd name="connsiteY5" fmla="*/ 65671 h 139082"/>
              <a:gd name="connsiteX6" fmla="*/ 1495697 w 3123043"/>
              <a:gd name="connsiteY6" fmla="*/ 65671 h 139082"/>
              <a:gd name="connsiteX7" fmla="*/ 1551330 w 3123043"/>
              <a:gd name="connsiteY7" fmla="*/ 15096 h 139082"/>
              <a:gd name="connsiteX8" fmla="*/ 1606963 w 3123043"/>
              <a:gd name="connsiteY8" fmla="*/ 65671 h 139082"/>
              <a:gd name="connsiteX9" fmla="*/ 1636044 w 3123043"/>
              <a:gd name="connsiteY9" fmla="*/ 65671 h 139082"/>
              <a:gd name="connsiteX10" fmla="*/ 1752368 w 3123043"/>
              <a:gd name="connsiteY10" fmla="*/ 12567 h 139082"/>
              <a:gd name="connsiteX11" fmla="*/ 1947084 w 3123043"/>
              <a:gd name="connsiteY11" fmla="*/ 65671 h 139082"/>
              <a:gd name="connsiteX12" fmla="*/ 3119174 w 3123043"/>
              <a:gd name="connsiteY12" fmla="*/ 65671 h 139082"/>
              <a:gd name="connsiteX13" fmla="*/ 3119174 w 3123043"/>
              <a:gd name="connsiteY13" fmla="*/ 78315 h 139082"/>
              <a:gd name="connsiteX14" fmla="*/ 2824571 w 3123043"/>
              <a:gd name="connsiteY14" fmla="*/ 78315 h 139082"/>
              <a:gd name="connsiteX15" fmla="*/ 2824571 w 3123043"/>
              <a:gd name="connsiteY15" fmla="*/ 79579 h 139082"/>
              <a:gd name="connsiteX16" fmla="*/ 2097546 w 3123043"/>
              <a:gd name="connsiteY16" fmla="*/ 78315 h 139082"/>
              <a:gd name="connsiteX17" fmla="*/ 1987544 w 3123043"/>
              <a:gd name="connsiteY17" fmla="*/ 78315 h 139082"/>
              <a:gd name="connsiteX18" fmla="*/ 1751103 w 3123043"/>
              <a:gd name="connsiteY18" fmla="*/ 131419 h 139082"/>
              <a:gd name="connsiteX19" fmla="*/ 1634780 w 3123043"/>
              <a:gd name="connsiteY19" fmla="*/ 78315 h 139082"/>
              <a:gd name="connsiteX20" fmla="*/ 1605699 w 3123043"/>
              <a:gd name="connsiteY20" fmla="*/ 78315 h 139082"/>
              <a:gd name="connsiteX21" fmla="*/ 1551330 w 3123043"/>
              <a:gd name="connsiteY21" fmla="*/ 128891 h 139082"/>
              <a:gd name="connsiteX22" fmla="*/ 1495697 w 3123043"/>
              <a:gd name="connsiteY22" fmla="*/ 78315 h 139082"/>
              <a:gd name="connsiteX23" fmla="*/ 1466616 w 3123043"/>
              <a:gd name="connsiteY23" fmla="*/ 78315 h 139082"/>
              <a:gd name="connsiteX24" fmla="*/ 1350292 w 3123043"/>
              <a:gd name="connsiteY24" fmla="*/ 131419 h 139082"/>
              <a:gd name="connsiteX25" fmla="*/ 1113851 w 3123043"/>
              <a:gd name="connsiteY25" fmla="*/ 78315 h 139082"/>
              <a:gd name="connsiteX26" fmla="*/ 1005113 w 3123043"/>
              <a:gd name="connsiteY26" fmla="*/ 78315 h 139082"/>
              <a:gd name="connsiteX27" fmla="*/ 281882 w 3123043"/>
              <a:gd name="connsiteY27" fmla="*/ 78315 h 139082"/>
              <a:gd name="connsiteX28" fmla="*/ 281882 w 3123043"/>
              <a:gd name="connsiteY28" fmla="*/ 78315 h 13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23043" h="139082">
                <a:moveTo>
                  <a:pt x="281882" y="78315"/>
                </a:moveTo>
                <a:lnTo>
                  <a:pt x="12567" y="78315"/>
                </a:lnTo>
                <a:lnTo>
                  <a:pt x="12567" y="65671"/>
                </a:lnTo>
                <a:lnTo>
                  <a:pt x="1155576" y="65671"/>
                </a:lnTo>
                <a:cubicBezTo>
                  <a:pt x="1260520" y="55556"/>
                  <a:pt x="1350292" y="12567"/>
                  <a:pt x="1350292" y="12567"/>
                </a:cubicBezTo>
                <a:cubicBezTo>
                  <a:pt x="1397074" y="47970"/>
                  <a:pt x="1440063" y="60614"/>
                  <a:pt x="1466616" y="65671"/>
                </a:cubicBezTo>
                <a:lnTo>
                  <a:pt x="1495697" y="65671"/>
                </a:lnTo>
                <a:cubicBezTo>
                  <a:pt x="1502019" y="23946"/>
                  <a:pt x="1534893" y="15096"/>
                  <a:pt x="1551330" y="15096"/>
                </a:cubicBezTo>
                <a:cubicBezTo>
                  <a:pt x="1567767" y="15096"/>
                  <a:pt x="1600641" y="23946"/>
                  <a:pt x="1606963" y="65671"/>
                </a:cubicBezTo>
                <a:lnTo>
                  <a:pt x="1636044" y="65671"/>
                </a:lnTo>
                <a:cubicBezTo>
                  <a:pt x="1662596" y="60614"/>
                  <a:pt x="1705585" y="46705"/>
                  <a:pt x="1752368" y="12567"/>
                </a:cubicBezTo>
                <a:cubicBezTo>
                  <a:pt x="1752368" y="12567"/>
                  <a:pt x="1842140" y="55556"/>
                  <a:pt x="1947084" y="65671"/>
                </a:cubicBezTo>
                <a:lnTo>
                  <a:pt x="3119174" y="65671"/>
                </a:lnTo>
                <a:lnTo>
                  <a:pt x="3119174" y="78315"/>
                </a:lnTo>
                <a:lnTo>
                  <a:pt x="2824571" y="78315"/>
                </a:lnTo>
                <a:lnTo>
                  <a:pt x="2824571" y="79579"/>
                </a:lnTo>
                <a:lnTo>
                  <a:pt x="2097546" y="78315"/>
                </a:lnTo>
                <a:lnTo>
                  <a:pt x="1987544" y="78315"/>
                </a:lnTo>
                <a:cubicBezTo>
                  <a:pt x="1867427" y="79579"/>
                  <a:pt x="1751103" y="131419"/>
                  <a:pt x="1751103" y="131419"/>
                </a:cubicBezTo>
                <a:cubicBezTo>
                  <a:pt x="1704321" y="96016"/>
                  <a:pt x="1661332" y="83373"/>
                  <a:pt x="1634780" y="78315"/>
                </a:cubicBezTo>
                <a:lnTo>
                  <a:pt x="1605699" y="78315"/>
                </a:lnTo>
                <a:cubicBezTo>
                  <a:pt x="1599377" y="118775"/>
                  <a:pt x="1567767" y="128891"/>
                  <a:pt x="1551330" y="128891"/>
                </a:cubicBezTo>
                <a:cubicBezTo>
                  <a:pt x="1534893" y="128891"/>
                  <a:pt x="1502019" y="121304"/>
                  <a:pt x="1495697" y="78315"/>
                </a:cubicBezTo>
                <a:lnTo>
                  <a:pt x="1466616" y="78315"/>
                </a:lnTo>
                <a:cubicBezTo>
                  <a:pt x="1440063" y="83373"/>
                  <a:pt x="1397074" y="97281"/>
                  <a:pt x="1350292" y="131419"/>
                </a:cubicBezTo>
                <a:cubicBezTo>
                  <a:pt x="1350292" y="131419"/>
                  <a:pt x="1235232" y="79579"/>
                  <a:pt x="1113851" y="78315"/>
                </a:cubicBezTo>
                <a:lnTo>
                  <a:pt x="1005113" y="78315"/>
                </a:lnTo>
                <a:lnTo>
                  <a:pt x="281882" y="78315"/>
                </a:lnTo>
                <a:lnTo>
                  <a:pt x="281882" y="78315"/>
                </a:lnTo>
                <a:close/>
              </a:path>
            </a:pathLst>
          </a:custGeom>
          <a:solidFill>
            <a:schemeClr val="bg2"/>
          </a:solidFill>
          <a:ln w="12623" cap="flat">
            <a:noFill/>
            <a:prstDash val="solid"/>
            <a:miter/>
          </a:ln>
        </p:spPr>
        <p:txBody>
          <a:bodyPr rtlCol="0" anchor="ctr"/>
          <a:lstStyle/>
          <a:p>
            <a:endParaRPr lang="en-US" noProof="0" dirty="0"/>
          </a:p>
        </p:txBody>
      </p:sp>
      <p:sp>
        <p:nvSpPr>
          <p:cNvPr id="12" name="Picture Placeholder 11">
            <a:extLst>
              <a:ext uri="{FF2B5EF4-FFF2-40B4-BE49-F238E27FC236}">
                <a16:creationId xmlns:a16="http://schemas.microsoft.com/office/drawing/2014/main" xmlns="" id="{32A28410-C401-4876-8DE7-D0EFCDE41D2C}"/>
              </a:ext>
            </a:extLst>
          </p:cNvPr>
          <p:cNvSpPr>
            <a:spLocks noGrp="1"/>
          </p:cNvSpPr>
          <p:nvPr>
            <p:ph type="pic" sz="quarter" idx="15"/>
          </p:nvPr>
        </p:nvSpPr>
        <p:spPr>
          <a:xfrm>
            <a:off x="911224" y="0"/>
            <a:ext cx="4626864" cy="6858000"/>
          </a:xfrm>
        </p:spPr>
        <p:txBody>
          <a:bodyPr anchor="ctr" anchorCtr="0">
            <a:normAutofit/>
          </a:bodyPr>
          <a:lstStyle>
            <a:lvl1pPr marL="0" indent="0" algn="ctr">
              <a:buNone/>
              <a:defRPr sz="1400"/>
            </a:lvl1pPr>
          </a:lstStyle>
          <a:p>
            <a:r>
              <a:rPr lang="en-US" noProof="0"/>
              <a:t>Click icon to add picture</a:t>
            </a:r>
            <a:endParaRPr lang="en-US" noProof="0" dirty="0"/>
          </a:p>
        </p:txBody>
      </p:sp>
    </p:spTree>
    <p:extLst>
      <p:ext uri="{BB962C8B-B14F-4D97-AF65-F5344CB8AC3E}">
        <p14:creationId xmlns:p14="http://schemas.microsoft.com/office/powerpoint/2010/main" val="31799060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xmlns="" id="{275CB319-C744-E641-8907-1470D3DF159D}"/>
              </a:ext>
            </a:extLst>
          </p:cNvPr>
          <p:cNvSpPr/>
          <p:nvPr userDrawn="1"/>
        </p:nvSpPr>
        <p:spPr>
          <a:xfrm>
            <a:off x="5908548" y="6261006"/>
            <a:ext cx="374904" cy="374904"/>
          </a:xfrm>
          <a:prstGeom prst="ellipse">
            <a:avLst/>
          </a:prstGeom>
          <a:solidFill>
            <a:schemeClr val="bg2">
              <a:lumMod val="20000"/>
              <a:lumOff val="80000"/>
            </a:schemeClr>
          </a:solidFill>
          <a:ln w="25400" cap="flat">
            <a:solidFill>
              <a:schemeClr val="bg2"/>
            </a:solidFill>
            <a:prstDash val="solid"/>
            <a:miter/>
          </a:ln>
        </p:spPr>
        <p:txBody>
          <a:bodyPr rtlCol="0" anchor="ctr"/>
          <a:lstStyle/>
          <a:p>
            <a:pPr algn="l"/>
            <a:endParaRPr lang="en-US" noProof="0" dirty="0"/>
          </a:p>
        </p:txBody>
      </p:sp>
      <p:sp>
        <p:nvSpPr>
          <p:cNvPr id="5" name="Slide Number Placeholder 4">
            <a:extLst>
              <a:ext uri="{FF2B5EF4-FFF2-40B4-BE49-F238E27FC236}">
                <a16:creationId xmlns:a16="http://schemas.microsoft.com/office/drawing/2014/main" xmlns="" id="{EAAFC21D-31CF-420D-A654-B62708C71952}"/>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2" name="Title 1">
            <a:extLst>
              <a:ext uri="{FF2B5EF4-FFF2-40B4-BE49-F238E27FC236}">
                <a16:creationId xmlns:a16="http://schemas.microsoft.com/office/drawing/2014/main" xmlns="" id="{F5D078D9-85B9-4D7C-BCDC-31053365B378}"/>
              </a:ext>
            </a:extLst>
          </p:cNvPr>
          <p:cNvSpPr>
            <a:spLocks noGrp="1"/>
          </p:cNvSpPr>
          <p:nvPr>
            <p:ph type="title" hasCustomPrompt="1"/>
          </p:nvPr>
        </p:nvSpPr>
        <p:spPr>
          <a:xfrm>
            <a:off x="1172027" y="3938140"/>
            <a:ext cx="4430485" cy="893080"/>
          </a:xfrm>
        </p:spPr>
        <p:txBody>
          <a:bodyPr/>
          <a:lstStyle>
            <a:lvl1pPr algn="ctr">
              <a:defRPr b="0"/>
            </a:lvl1pPr>
          </a:lstStyle>
          <a:p>
            <a:r>
              <a:rPr lang="en-US" noProof="0"/>
              <a:t>Text Layout 2</a:t>
            </a:r>
          </a:p>
        </p:txBody>
      </p:sp>
      <p:sp>
        <p:nvSpPr>
          <p:cNvPr id="3" name="Date Placeholder 2">
            <a:extLst>
              <a:ext uri="{FF2B5EF4-FFF2-40B4-BE49-F238E27FC236}">
                <a16:creationId xmlns:a16="http://schemas.microsoft.com/office/drawing/2014/main" xmlns="" id="{5F5253D9-2D52-4F01-9ED9-4E2A3C0E6A1B}"/>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xmlns="" id="{D3BDB2FC-0867-44DF-98D6-C443802B8C26}"/>
              </a:ext>
            </a:extLst>
          </p:cNvPr>
          <p:cNvSpPr>
            <a:spLocks noGrp="1"/>
          </p:cNvSpPr>
          <p:nvPr>
            <p:ph type="ftr" sz="quarter" idx="11"/>
          </p:nvPr>
        </p:nvSpPr>
        <p:spPr/>
        <p:txBody>
          <a:bodyPr/>
          <a:lstStyle/>
          <a:p>
            <a:r>
              <a:rPr lang="en-US" noProof="0" dirty="0"/>
              <a:t>ADD A FOOTER</a:t>
            </a:r>
          </a:p>
        </p:txBody>
      </p:sp>
      <p:sp>
        <p:nvSpPr>
          <p:cNvPr id="7" name="Picture Placeholder 6">
            <a:extLst>
              <a:ext uri="{FF2B5EF4-FFF2-40B4-BE49-F238E27FC236}">
                <a16:creationId xmlns:a16="http://schemas.microsoft.com/office/drawing/2014/main" xmlns="" id="{2E25E660-4559-4CC8-852F-94402A454C17}"/>
              </a:ext>
            </a:extLst>
          </p:cNvPr>
          <p:cNvSpPr>
            <a:spLocks noGrp="1"/>
          </p:cNvSpPr>
          <p:nvPr>
            <p:ph type="pic" sz="quarter" idx="13"/>
          </p:nvPr>
        </p:nvSpPr>
        <p:spPr>
          <a:xfrm>
            <a:off x="0" y="797608"/>
            <a:ext cx="12192000" cy="2843784"/>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9" name="Graphic 13">
            <a:extLst>
              <a:ext uri="{FF2B5EF4-FFF2-40B4-BE49-F238E27FC236}">
                <a16:creationId xmlns:a16="http://schemas.microsoft.com/office/drawing/2014/main" xmlns="" id="{A4B61220-F8A1-4859-BA99-F5EC0CC36B0F}"/>
              </a:ext>
            </a:extLst>
          </p:cNvPr>
          <p:cNvSpPr/>
          <p:nvPr userDrawn="1"/>
        </p:nvSpPr>
        <p:spPr>
          <a:xfrm>
            <a:off x="1825747" y="4882453"/>
            <a:ext cx="3123044" cy="139083"/>
          </a:xfrm>
          <a:custGeom>
            <a:avLst/>
            <a:gdLst>
              <a:gd name="connsiteX0" fmla="*/ 281882 w 3123043"/>
              <a:gd name="connsiteY0" fmla="*/ 78315 h 139082"/>
              <a:gd name="connsiteX1" fmla="*/ 12567 w 3123043"/>
              <a:gd name="connsiteY1" fmla="*/ 78315 h 139082"/>
              <a:gd name="connsiteX2" fmla="*/ 12567 w 3123043"/>
              <a:gd name="connsiteY2" fmla="*/ 65671 h 139082"/>
              <a:gd name="connsiteX3" fmla="*/ 1155576 w 3123043"/>
              <a:gd name="connsiteY3" fmla="*/ 65671 h 139082"/>
              <a:gd name="connsiteX4" fmla="*/ 1350292 w 3123043"/>
              <a:gd name="connsiteY4" fmla="*/ 12567 h 139082"/>
              <a:gd name="connsiteX5" fmla="*/ 1466616 w 3123043"/>
              <a:gd name="connsiteY5" fmla="*/ 65671 h 139082"/>
              <a:gd name="connsiteX6" fmla="*/ 1495697 w 3123043"/>
              <a:gd name="connsiteY6" fmla="*/ 65671 h 139082"/>
              <a:gd name="connsiteX7" fmla="*/ 1551330 w 3123043"/>
              <a:gd name="connsiteY7" fmla="*/ 15096 h 139082"/>
              <a:gd name="connsiteX8" fmla="*/ 1606963 w 3123043"/>
              <a:gd name="connsiteY8" fmla="*/ 65671 h 139082"/>
              <a:gd name="connsiteX9" fmla="*/ 1636044 w 3123043"/>
              <a:gd name="connsiteY9" fmla="*/ 65671 h 139082"/>
              <a:gd name="connsiteX10" fmla="*/ 1752368 w 3123043"/>
              <a:gd name="connsiteY10" fmla="*/ 12567 h 139082"/>
              <a:gd name="connsiteX11" fmla="*/ 1947084 w 3123043"/>
              <a:gd name="connsiteY11" fmla="*/ 65671 h 139082"/>
              <a:gd name="connsiteX12" fmla="*/ 3119174 w 3123043"/>
              <a:gd name="connsiteY12" fmla="*/ 65671 h 139082"/>
              <a:gd name="connsiteX13" fmla="*/ 3119174 w 3123043"/>
              <a:gd name="connsiteY13" fmla="*/ 78315 h 139082"/>
              <a:gd name="connsiteX14" fmla="*/ 2824571 w 3123043"/>
              <a:gd name="connsiteY14" fmla="*/ 78315 h 139082"/>
              <a:gd name="connsiteX15" fmla="*/ 2824571 w 3123043"/>
              <a:gd name="connsiteY15" fmla="*/ 79579 h 139082"/>
              <a:gd name="connsiteX16" fmla="*/ 2097546 w 3123043"/>
              <a:gd name="connsiteY16" fmla="*/ 78315 h 139082"/>
              <a:gd name="connsiteX17" fmla="*/ 1987544 w 3123043"/>
              <a:gd name="connsiteY17" fmla="*/ 78315 h 139082"/>
              <a:gd name="connsiteX18" fmla="*/ 1751103 w 3123043"/>
              <a:gd name="connsiteY18" fmla="*/ 131419 h 139082"/>
              <a:gd name="connsiteX19" fmla="*/ 1634780 w 3123043"/>
              <a:gd name="connsiteY19" fmla="*/ 78315 h 139082"/>
              <a:gd name="connsiteX20" fmla="*/ 1605699 w 3123043"/>
              <a:gd name="connsiteY20" fmla="*/ 78315 h 139082"/>
              <a:gd name="connsiteX21" fmla="*/ 1551330 w 3123043"/>
              <a:gd name="connsiteY21" fmla="*/ 128891 h 139082"/>
              <a:gd name="connsiteX22" fmla="*/ 1495697 w 3123043"/>
              <a:gd name="connsiteY22" fmla="*/ 78315 h 139082"/>
              <a:gd name="connsiteX23" fmla="*/ 1466616 w 3123043"/>
              <a:gd name="connsiteY23" fmla="*/ 78315 h 139082"/>
              <a:gd name="connsiteX24" fmla="*/ 1350292 w 3123043"/>
              <a:gd name="connsiteY24" fmla="*/ 131419 h 139082"/>
              <a:gd name="connsiteX25" fmla="*/ 1113851 w 3123043"/>
              <a:gd name="connsiteY25" fmla="*/ 78315 h 139082"/>
              <a:gd name="connsiteX26" fmla="*/ 1005113 w 3123043"/>
              <a:gd name="connsiteY26" fmla="*/ 78315 h 139082"/>
              <a:gd name="connsiteX27" fmla="*/ 281882 w 3123043"/>
              <a:gd name="connsiteY27" fmla="*/ 78315 h 139082"/>
              <a:gd name="connsiteX28" fmla="*/ 281882 w 3123043"/>
              <a:gd name="connsiteY28" fmla="*/ 78315 h 13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23043" h="139082">
                <a:moveTo>
                  <a:pt x="281882" y="78315"/>
                </a:moveTo>
                <a:lnTo>
                  <a:pt x="12567" y="78315"/>
                </a:lnTo>
                <a:lnTo>
                  <a:pt x="12567" y="65671"/>
                </a:lnTo>
                <a:lnTo>
                  <a:pt x="1155576" y="65671"/>
                </a:lnTo>
                <a:cubicBezTo>
                  <a:pt x="1260520" y="55556"/>
                  <a:pt x="1350292" y="12567"/>
                  <a:pt x="1350292" y="12567"/>
                </a:cubicBezTo>
                <a:cubicBezTo>
                  <a:pt x="1397074" y="47970"/>
                  <a:pt x="1440063" y="60614"/>
                  <a:pt x="1466616" y="65671"/>
                </a:cubicBezTo>
                <a:lnTo>
                  <a:pt x="1495697" y="65671"/>
                </a:lnTo>
                <a:cubicBezTo>
                  <a:pt x="1502019" y="23946"/>
                  <a:pt x="1534893" y="15096"/>
                  <a:pt x="1551330" y="15096"/>
                </a:cubicBezTo>
                <a:cubicBezTo>
                  <a:pt x="1567767" y="15096"/>
                  <a:pt x="1600641" y="23946"/>
                  <a:pt x="1606963" y="65671"/>
                </a:cubicBezTo>
                <a:lnTo>
                  <a:pt x="1636044" y="65671"/>
                </a:lnTo>
                <a:cubicBezTo>
                  <a:pt x="1662596" y="60614"/>
                  <a:pt x="1705585" y="46705"/>
                  <a:pt x="1752368" y="12567"/>
                </a:cubicBezTo>
                <a:cubicBezTo>
                  <a:pt x="1752368" y="12567"/>
                  <a:pt x="1842140" y="55556"/>
                  <a:pt x="1947084" y="65671"/>
                </a:cubicBezTo>
                <a:lnTo>
                  <a:pt x="3119174" y="65671"/>
                </a:lnTo>
                <a:lnTo>
                  <a:pt x="3119174" y="78315"/>
                </a:lnTo>
                <a:lnTo>
                  <a:pt x="2824571" y="78315"/>
                </a:lnTo>
                <a:lnTo>
                  <a:pt x="2824571" y="79579"/>
                </a:lnTo>
                <a:lnTo>
                  <a:pt x="2097546" y="78315"/>
                </a:lnTo>
                <a:lnTo>
                  <a:pt x="1987544" y="78315"/>
                </a:lnTo>
                <a:cubicBezTo>
                  <a:pt x="1867427" y="79579"/>
                  <a:pt x="1751103" y="131419"/>
                  <a:pt x="1751103" y="131419"/>
                </a:cubicBezTo>
                <a:cubicBezTo>
                  <a:pt x="1704321" y="96016"/>
                  <a:pt x="1661332" y="83373"/>
                  <a:pt x="1634780" y="78315"/>
                </a:cubicBezTo>
                <a:lnTo>
                  <a:pt x="1605699" y="78315"/>
                </a:lnTo>
                <a:cubicBezTo>
                  <a:pt x="1599377" y="118775"/>
                  <a:pt x="1567767" y="128891"/>
                  <a:pt x="1551330" y="128891"/>
                </a:cubicBezTo>
                <a:cubicBezTo>
                  <a:pt x="1534893" y="128891"/>
                  <a:pt x="1502019" y="121304"/>
                  <a:pt x="1495697" y="78315"/>
                </a:cubicBezTo>
                <a:lnTo>
                  <a:pt x="1466616" y="78315"/>
                </a:lnTo>
                <a:cubicBezTo>
                  <a:pt x="1440063" y="83373"/>
                  <a:pt x="1397074" y="97281"/>
                  <a:pt x="1350292" y="131419"/>
                </a:cubicBezTo>
                <a:cubicBezTo>
                  <a:pt x="1350292" y="131419"/>
                  <a:pt x="1235232" y="79579"/>
                  <a:pt x="1113851" y="78315"/>
                </a:cubicBezTo>
                <a:lnTo>
                  <a:pt x="1005113" y="78315"/>
                </a:lnTo>
                <a:lnTo>
                  <a:pt x="281882" y="78315"/>
                </a:lnTo>
                <a:lnTo>
                  <a:pt x="281882" y="78315"/>
                </a:lnTo>
                <a:close/>
              </a:path>
            </a:pathLst>
          </a:custGeom>
          <a:solidFill>
            <a:schemeClr val="bg2"/>
          </a:solidFill>
          <a:ln w="12623" cap="flat">
            <a:noFill/>
            <a:prstDash val="solid"/>
            <a:miter/>
          </a:ln>
        </p:spPr>
        <p:txBody>
          <a:bodyPr rtlCol="0" anchor="ctr"/>
          <a:lstStyle/>
          <a:p>
            <a:endParaRPr lang="en-US" noProof="0" dirty="0"/>
          </a:p>
        </p:txBody>
      </p:sp>
      <p:sp>
        <p:nvSpPr>
          <p:cNvPr id="10" name="Text Placeholder 14">
            <a:extLst>
              <a:ext uri="{FF2B5EF4-FFF2-40B4-BE49-F238E27FC236}">
                <a16:creationId xmlns:a16="http://schemas.microsoft.com/office/drawing/2014/main" xmlns="" id="{1A39E620-8448-42D8-85B7-A6BF45A2FBDD}"/>
              </a:ext>
            </a:extLst>
          </p:cNvPr>
          <p:cNvSpPr>
            <a:spLocks noGrp="1"/>
          </p:cNvSpPr>
          <p:nvPr>
            <p:ph type="body" sz="quarter" idx="14" hasCustomPrompt="1"/>
          </p:nvPr>
        </p:nvSpPr>
        <p:spPr>
          <a:xfrm>
            <a:off x="1172027" y="5192860"/>
            <a:ext cx="4430485" cy="639683"/>
          </a:xfrm>
        </p:spPr>
        <p:txBody>
          <a:bodyPr>
            <a:normAutofit/>
          </a:bodyPr>
          <a:lstStyle>
            <a:lvl1pPr marL="0" indent="0" algn="ctr">
              <a:buNone/>
              <a:defRPr sz="1800" b="0" i="0"/>
            </a:lvl1pPr>
          </a:lstStyle>
          <a:p>
            <a:pPr lvl="0"/>
            <a:r>
              <a:rPr lang="en-US" noProof="0"/>
              <a:t>EDIT MASTER TEXT STYLES</a:t>
            </a:r>
          </a:p>
        </p:txBody>
      </p:sp>
      <p:sp>
        <p:nvSpPr>
          <p:cNvPr id="12" name="Text Placeholder 14">
            <a:extLst>
              <a:ext uri="{FF2B5EF4-FFF2-40B4-BE49-F238E27FC236}">
                <a16:creationId xmlns:a16="http://schemas.microsoft.com/office/drawing/2014/main" xmlns="" id="{F2FF44AF-6A6B-4742-B58D-DF26808AFD83}"/>
              </a:ext>
            </a:extLst>
          </p:cNvPr>
          <p:cNvSpPr>
            <a:spLocks noGrp="1"/>
          </p:cNvSpPr>
          <p:nvPr>
            <p:ph type="body" sz="quarter" idx="15" hasCustomPrompt="1"/>
          </p:nvPr>
        </p:nvSpPr>
        <p:spPr>
          <a:xfrm>
            <a:off x="6474599" y="4064000"/>
            <a:ext cx="4545374" cy="1698171"/>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tx1">
                    <a:lumMod val="75000"/>
                    <a:lumOff val="25000"/>
                  </a:schemeClr>
                </a:solidFill>
              </a:defRPr>
            </a:lvl1pPr>
          </a:lstStyle>
          <a:p>
            <a:pPr lvl="0"/>
            <a:r>
              <a:rPr lang="en-US" noProof="0"/>
              <a:t>Edit Master text styles</a:t>
            </a:r>
          </a:p>
        </p:txBody>
      </p:sp>
    </p:spTree>
    <p:extLst>
      <p:ext uri="{BB962C8B-B14F-4D97-AF65-F5344CB8AC3E}">
        <p14:creationId xmlns:p14="http://schemas.microsoft.com/office/powerpoint/2010/main" val="22110057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wo Section Layout">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xmlns="" id="{213AAFFC-6E5A-D44A-ADBF-E9D307CE6349}"/>
              </a:ext>
            </a:extLst>
          </p:cNvPr>
          <p:cNvSpPr/>
          <p:nvPr userDrawn="1"/>
        </p:nvSpPr>
        <p:spPr>
          <a:xfrm>
            <a:off x="5908548" y="6261006"/>
            <a:ext cx="374904" cy="374904"/>
          </a:xfrm>
          <a:prstGeom prst="ellipse">
            <a:avLst/>
          </a:prstGeom>
          <a:solidFill>
            <a:schemeClr val="bg2">
              <a:lumMod val="20000"/>
              <a:lumOff val="80000"/>
            </a:schemeClr>
          </a:solidFill>
          <a:ln w="25400" cap="flat">
            <a:solidFill>
              <a:schemeClr val="bg2"/>
            </a:solidFill>
            <a:prstDash val="solid"/>
            <a:miter/>
          </a:ln>
        </p:spPr>
        <p:txBody>
          <a:bodyPr rtlCol="0" anchor="ctr"/>
          <a:lstStyle/>
          <a:p>
            <a:pPr algn="l"/>
            <a:endParaRPr lang="en-US" noProof="0" dirty="0"/>
          </a:p>
        </p:txBody>
      </p:sp>
      <p:sp>
        <p:nvSpPr>
          <p:cNvPr id="5" name="Slide Number Placeholder 4">
            <a:extLst>
              <a:ext uri="{FF2B5EF4-FFF2-40B4-BE49-F238E27FC236}">
                <a16:creationId xmlns:a16="http://schemas.microsoft.com/office/drawing/2014/main" xmlns="" id="{72DABAFE-C077-44F7-8606-FCEAD364C173}"/>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3" name="Date Placeholder 2">
            <a:extLst>
              <a:ext uri="{FF2B5EF4-FFF2-40B4-BE49-F238E27FC236}">
                <a16:creationId xmlns:a16="http://schemas.microsoft.com/office/drawing/2014/main" xmlns="" id="{F8D0EF65-ABFF-4900-A2AD-12A8C47ECC15}"/>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xmlns="" id="{D1E8D827-86E9-4228-B43C-616FE3F73BC2}"/>
              </a:ext>
            </a:extLst>
          </p:cNvPr>
          <p:cNvSpPr>
            <a:spLocks noGrp="1"/>
          </p:cNvSpPr>
          <p:nvPr>
            <p:ph type="ftr" sz="quarter" idx="11"/>
          </p:nvPr>
        </p:nvSpPr>
        <p:spPr/>
        <p:txBody>
          <a:bodyPr/>
          <a:lstStyle/>
          <a:p>
            <a:r>
              <a:rPr lang="en-US" noProof="0" dirty="0"/>
              <a:t>ADD A FOOTER</a:t>
            </a:r>
          </a:p>
        </p:txBody>
      </p:sp>
      <p:sp>
        <p:nvSpPr>
          <p:cNvPr id="7" name="Text Placeholder 2">
            <a:extLst>
              <a:ext uri="{FF2B5EF4-FFF2-40B4-BE49-F238E27FC236}">
                <a16:creationId xmlns:a16="http://schemas.microsoft.com/office/drawing/2014/main" xmlns="" id="{D2BEBEF9-0DCC-4DA2-9828-D5A83238CD9F}"/>
              </a:ext>
            </a:extLst>
          </p:cNvPr>
          <p:cNvSpPr>
            <a:spLocks noGrp="1"/>
          </p:cNvSpPr>
          <p:nvPr>
            <p:ph type="body" idx="1" hasCustomPrompt="1"/>
          </p:nvPr>
        </p:nvSpPr>
        <p:spPr>
          <a:xfrm>
            <a:off x="2067340" y="2738211"/>
            <a:ext cx="4183650" cy="454353"/>
          </a:xfrm>
        </p:spPr>
        <p:txBody>
          <a:bodyPr>
            <a:noAutofit/>
          </a:bodyPr>
          <a:lstStyle>
            <a:lvl1pPr marL="0" indent="0">
              <a:buNone/>
              <a:defRPr sz="4000" b="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8" name="Text Placeholder 26">
            <a:extLst>
              <a:ext uri="{FF2B5EF4-FFF2-40B4-BE49-F238E27FC236}">
                <a16:creationId xmlns:a16="http://schemas.microsoft.com/office/drawing/2014/main" xmlns="" id="{CE9C552F-C732-4E4C-8B62-DE62A58BADF0}"/>
              </a:ext>
            </a:extLst>
          </p:cNvPr>
          <p:cNvSpPr>
            <a:spLocks noGrp="1"/>
          </p:cNvSpPr>
          <p:nvPr>
            <p:ph type="body" sz="quarter" idx="16" hasCustomPrompt="1"/>
          </p:nvPr>
        </p:nvSpPr>
        <p:spPr>
          <a:xfrm>
            <a:off x="838201" y="2043790"/>
            <a:ext cx="10515599" cy="629105"/>
          </a:xfrm>
        </p:spPr>
        <p:txBody>
          <a:bodyPr>
            <a:noAutofit/>
          </a:bodyPr>
          <a:lstStyle>
            <a:lvl1pPr marL="0" indent="0" algn="ctr">
              <a:buNone/>
              <a:defRPr sz="1800" b="0"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9" name="Text Placeholder 2">
            <a:extLst>
              <a:ext uri="{FF2B5EF4-FFF2-40B4-BE49-F238E27FC236}">
                <a16:creationId xmlns:a16="http://schemas.microsoft.com/office/drawing/2014/main" xmlns="" id="{100DDA39-3A33-4AF8-BB2F-B80A8696D428}"/>
              </a:ext>
            </a:extLst>
          </p:cNvPr>
          <p:cNvSpPr>
            <a:spLocks noGrp="1"/>
          </p:cNvSpPr>
          <p:nvPr>
            <p:ph type="body" idx="18" hasCustomPrompt="1"/>
          </p:nvPr>
        </p:nvSpPr>
        <p:spPr>
          <a:xfrm>
            <a:off x="7534813" y="2738211"/>
            <a:ext cx="4183650" cy="454353"/>
          </a:xfrm>
        </p:spPr>
        <p:txBody>
          <a:bodyPr>
            <a:noAutofit/>
          </a:bodyPr>
          <a:lstStyle>
            <a:lvl1pPr marL="0" indent="0">
              <a:buNone/>
              <a:defRPr sz="4000" b="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0" name="Text Placeholder 26">
            <a:extLst>
              <a:ext uri="{FF2B5EF4-FFF2-40B4-BE49-F238E27FC236}">
                <a16:creationId xmlns:a16="http://schemas.microsoft.com/office/drawing/2014/main" xmlns="" id="{D01D7372-B596-424A-8437-BCA847E03CF1}"/>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tx1">
                    <a:lumMod val="75000"/>
                    <a:lumOff val="2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1" name="Text Placeholder 26">
            <a:extLst>
              <a:ext uri="{FF2B5EF4-FFF2-40B4-BE49-F238E27FC236}">
                <a16:creationId xmlns:a16="http://schemas.microsoft.com/office/drawing/2014/main" xmlns="" id="{F78DB58E-1DC8-42B6-8950-A39F9249D51D}"/>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tx1">
                    <a:lumMod val="75000"/>
                    <a:lumOff val="2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Graphic 13">
            <a:extLst>
              <a:ext uri="{FF2B5EF4-FFF2-40B4-BE49-F238E27FC236}">
                <a16:creationId xmlns:a16="http://schemas.microsoft.com/office/drawing/2014/main" xmlns="" id="{6E7BE306-50F4-4966-B172-8808A97D9FF4}"/>
              </a:ext>
            </a:extLst>
          </p:cNvPr>
          <p:cNvSpPr/>
          <p:nvPr userDrawn="1"/>
        </p:nvSpPr>
        <p:spPr>
          <a:xfrm>
            <a:off x="4534478" y="1718435"/>
            <a:ext cx="3123044" cy="139083"/>
          </a:xfrm>
          <a:custGeom>
            <a:avLst/>
            <a:gdLst>
              <a:gd name="connsiteX0" fmla="*/ 281882 w 3123043"/>
              <a:gd name="connsiteY0" fmla="*/ 78315 h 139082"/>
              <a:gd name="connsiteX1" fmla="*/ 12567 w 3123043"/>
              <a:gd name="connsiteY1" fmla="*/ 78315 h 139082"/>
              <a:gd name="connsiteX2" fmla="*/ 12567 w 3123043"/>
              <a:gd name="connsiteY2" fmla="*/ 65671 h 139082"/>
              <a:gd name="connsiteX3" fmla="*/ 1155576 w 3123043"/>
              <a:gd name="connsiteY3" fmla="*/ 65671 h 139082"/>
              <a:gd name="connsiteX4" fmla="*/ 1350292 w 3123043"/>
              <a:gd name="connsiteY4" fmla="*/ 12567 h 139082"/>
              <a:gd name="connsiteX5" fmla="*/ 1466616 w 3123043"/>
              <a:gd name="connsiteY5" fmla="*/ 65671 h 139082"/>
              <a:gd name="connsiteX6" fmla="*/ 1495697 w 3123043"/>
              <a:gd name="connsiteY6" fmla="*/ 65671 h 139082"/>
              <a:gd name="connsiteX7" fmla="*/ 1551330 w 3123043"/>
              <a:gd name="connsiteY7" fmla="*/ 15096 h 139082"/>
              <a:gd name="connsiteX8" fmla="*/ 1606963 w 3123043"/>
              <a:gd name="connsiteY8" fmla="*/ 65671 h 139082"/>
              <a:gd name="connsiteX9" fmla="*/ 1636044 w 3123043"/>
              <a:gd name="connsiteY9" fmla="*/ 65671 h 139082"/>
              <a:gd name="connsiteX10" fmla="*/ 1752368 w 3123043"/>
              <a:gd name="connsiteY10" fmla="*/ 12567 h 139082"/>
              <a:gd name="connsiteX11" fmla="*/ 1947084 w 3123043"/>
              <a:gd name="connsiteY11" fmla="*/ 65671 h 139082"/>
              <a:gd name="connsiteX12" fmla="*/ 3119174 w 3123043"/>
              <a:gd name="connsiteY12" fmla="*/ 65671 h 139082"/>
              <a:gd name="connsiteX13" fmla="*/ 3119174 w 3123043"/>
              <a:gd name="connsiteY13" fmla="*/ 78315 h 139082"/>
              <a:gd name="connsiteX14" fmla="*/ 2824571 w 3123043"/>
              <a:gd name="connsiteY14" fmla="*/ 78315 h 139082"/>
              <a:gd name="connsiteX15" fmla="*/ 2824571 w 3123043"/>
              <a:gd name="connsiteY15" fmla="*/ 79579 h 139082"/>
              <a:gd name="connsiteX16" fmla="*/ 2097546 w 3123043"/>
              <a:gd name="connsiteY16" fmla="*/ 78315 h 139082"/>
              <a:gd name="connsiteX17" fmla="*/ 1987544 w 3123043"/>
              <a:gd name="connsiteY17" fmla="*/ 78315 h 139082"/>
              <a:gd name="connsiteX18" fmla="*/ 1751103 w 3123043"/>
              <a:gd name="connsiteY18" fmla="*/ 131419 h 139082"/>
              <a:gd name="connsiteX19" fmla="*/ 1634780 w 3123043"/>
              <a:gd name="connsiteY19" fmla="*/ 78315 h 139082"/>
              <a:gd name="connsiteX20" fmla="*/ 1605699 w 3123043"/>
              <a:gd name="connsiteY20" fmla="*/ 78315 h 139082"/>
              <a:gd name="connsiteX21" fmla="*/ 1551330 w 3123043"/>
              <a:gd name="connsiteY21" fmla="*/ 128891 h 139082"/>
              <a:gd name="connsiteX22" fmla="*/ 1495697 w 3123043"/>
              <a:gd name="connsiteY22" fmla="*/ 78315 h 139082"/>
              <a:gd name="connsiteX23" fmla="*/ 1466616 w 3123043"/>
              <a:gd name="connsiteY23" fmla="*/ 78315 h 139082"/>
              <a:gd name="connsiteX24" fmla="*/ 1350292 w 3123043"/>
              <a:gd name="connsiteY24" fmla="*/ 131419 h 139082"/>
              <a:gd name="connsiteX25" fmla="*/ 1113851 w 3123043"/>
              <a:gd name="connsiteY25" fmla="*/ 78315 h 139082"/>
              <a:gd name="connsiteX26" fmla="*/ 1005113 w 3123043"/>
              <a:gd name="connsiteY26" fmla="*/ 78315 h 139082"/>
              <a:gd name="connsiteX27" fmla="*/ 281882 w 3123043"/>
              <a:gd name="connsiteY27" fmla="*/ 78315 h 139082"/>
              <a:gd name="connsiteX28" fmla="*/ 281882 w 3123043"/>
              <a:gd name="connsiteY28" fmla="*/ 78315 h 13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23043" h="139082">
                <a:moveTo>
                  <a:pt x="281882" y="78315"/>
                </a:moveTo>
                <a:lnTo>
                  <a:pt x="12567" y="78315"/>
                </a:lnTo>
                <a:lnTo>
                  <a:pt x="12567" y="65671"/>
                </a:lnTo>
                <a:lnTo>
                  <a:pt x="1155576" y="65671"/>
                </a:lnTo>
                <a:cubicBezTo>
                  <a:pt x="1260520" y="55556"/>
                  <a:pt x="1350292" y="12567"/>
                  <a:pt x="1350292" y="12567"/>
                </a:cubicBezTo>
                <a:cubicBezTo>
                  <a:pt x="1397074" y="47970"/>
                  <a:pt x="1440063" y="60614"/>
                  <a:pt x="1466616" y="65671"/>
                </a:cubicBezTo>
                <a:lnTo>
                  <a:pt x="1495697" y="65671"/>
                </a:lnTo>
                <a:cubicBezTo>
                  <a:pt x="1502019" y="23946"/>
                  <a:pt x="1534893" y="15096"/>
                  <a:pt x="1551330" y="15096"/>
                </a:cubicBezTo>
                <a:cubicBezTo>
                  <a:pt x="1567767" y="15096"/>
                  <a:pt x="1600641" y="23946"/>
                  <a:pt x="1606963" y="65671"/>
                </a:cubicBezTo>
                <a:lnTo>
                  <a:pt x="1636044" y="65671"/>
                </a:lnTo>
                <a:cubicBezTo>
                  <a:pt x="1662596" y="60614"/>
                  <a:pt x="1705585" y="46705"/>
                  <a:pt x="1752368" y="12567"/>
                </a:cubicBezTo>
                <a:cubicBezTo>
                  <a:pt x="1752368" y="12567"/>
                  <a:pt x="1842140" y="55556"/>
                  <a:pt x="1947084" y="65671"/>
                </a:cubicBezTo>
                <a:lnTo>
                  <a:pt x="3119174" y="65671"/>
                </a:lnTo>
                <a:lnTo>
                  <a:pt x="3119174" y="78315"/>
                </a:lnTo>
                <a:lnTo>
                  <a:pt x="2824571" y="78315"/>
                </a:lnTo>
                <a:lnTo>
                  <a:pt x="2824571" y="79579"/>
                </a:lnTo>
                <a:lnTo>
                  <a:pt x="2097546" y="78315"/>
                </a:lnTo>
                <a:lnTo>
                  <a:pt x="1987544" y="78315"/>
                </a:lnTo>
                <a:cubicBezTo>
                  <a:pt x="1867427" y="79579"/>
                  <a:pt x="1751103" y="131419"/>
                  <a:pt x="1751103" y="131419"/>
                </a:cubicBezTo>
                <a:cubicBezTo>
                  <a:pt x="1704321" y="96016"/>
                  <a:pt x="1661332" y="83373"/>
                  <a:pt x="1634780" y="78315"/>
                </a:cubicBezTo>
                <a:lnTo>
                  <a:pt x="1605699" y="78315"/>
                </a:lnTo>
                <a:cubicBezTo>
                  <a:pt x="1599377" y="118775"/>
                  <a:pt x="1567767" y="128891"/>
                  <a:pt x="1551330" y="128891"/>
                </a:cubicBezTo>
                <a:cubicBezTo>
                  <a:pt x="1534893" y="128891"/>
                  <a:pt x="1502019" y="121304"/>
                  <a:pt x="1495697" y="78315"/>
                </a:cubicBezTo>
                <a:lnTo>
                  <a:pt x="1466616" y="78315"/>
                </a:lnTo>
                <a:cubicBezTo>
                  <a:pt x="1440063" y="83373"/>
                  <a:pt x="1397074" y="97281"/>
                  <a:pt x="1350292" y="131419"/>
                </a:cubicBezTo>
                <a:cubicBezTo>
                  <a:pt x="1350292" y="131419"/>
                  <a:pt x="1235232" y="79579"/>
                  <a:pt x="1113851" y="78315"/>
                </a:cubicBezTo>
                <a:lnTo>
                  <a:pt x="1005113" y="78315"/>
                </a:lnTo>
                <a:lnTo>
                  <a:pt x="281882" y="78315"/>
                </a:lnTo>
                <a:lnTo>
                  <a:pt x="281882" y="78315"/>
                </a:lnTo>
                <a:close/>
              </a:path>
            </a:pathLst>
          </a:custGeom>
          <a:solidFill>
            <a:schemeClr val="bg2"/>
          </a:solidFill>
          <a:ln w="12623" cap="flat">
            <a:noFill/>
            <a:prstDash val="solid"/>
            <a:miter/>
          </a:ln>
        </p:spPr>
        <p:txBody>
          <a:bodyPr rtlCol="0" anchor="ctr"/>
          <a:lstStyle/>
          <a:p>
            <a:endParaRPr lang="en-US" noProof="0" dirty="0"/>
          </a:p>
        </p:txBody>
      </p:sp>
      <p:sp>
        <p:nvSpPr>
          <p:cNvPr id="13" name="Title 1">
            <a:extLst>
              <a:ext uri="{FF2B5EF4-FFF2-40B4-BE49-F238E27FC236}">
                <a16:creationId xmlns:a16="http://schemas.microsoft.com/office/drawing/2014/main" xmlns="" id="{17DEC651-98F0-44EE-BAB8-8B3FE702A36A}"/>
              </a:ext>
            </a:extLst>
          </p:cNvPr>
          <p:cNvSpPr>
            <a:spLocks noGrp="1"/>
          </p:cNvSpPr>
          <p:nvPr>
            <p:ph type="title" hasCustomPrompt="1"/>
          </p:nvPr>
        </p:nvSpPr>
        <p:spPr>
          <a:xfrm>
            <a:off x="838200" y="562882"/>
            <a:ext cx="10515600" cy="1325563"/>
          </a:xfrm>
        </p:spPr>
        <p:txBody>
          <a:bodyPr/>
          <a:lstStyle>
            <a:lvl1pPr algn="ctr">
              <a:defRPr b="0"/>
            </a:lvl1pPr>
          </a:lstStyle>
          <a:p>
            <a:r>
              <a:rPr lang="en-US" noProof="0"/>
              <a:t>Comparison</a:t>
            </a:r>
          </a:p>
        </p:txBody>
      </p:sp>
    </p:spTree>
    <p:extLst>
      <p:ext uri="{BB962C8B-B14F-4D97-AF65-F5344CB8AC3E}">
        <p14:creationId xmlns:p14="http://schemas.microsoft.com/office/powerpoint/2010/main" val="28684295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D57916-404D-41BC-B080-9B6CBA9F95C2}"/>
              </a:ext>
            </a:extLst>
          </p:cNvPr>
          <p:cNvSpPr>
            <a:spLocks noGrp="1"/>
          </p:cNvSpPr>
          <p:nvPr>
            <p:ph type="title"/>
          </p:nvPr>
        </p:nvSpPr>
        <p:spPr/>
        <p:txBody>
          <a:bodyPr/>
          <a:lstStyle/>
          <a:p>
            <a:r>
              <a:rPr lang="en-US" noProof="0"/>
              <a:t>Click to edit Master title style</a:t>
            </a:r>
          </a:p>
        </p:txBody>
      </p:sp>
      <p:sp>
        <p:nvSpPr>
          <p:cNvPr id="3" name="Date Placeholder 2">
            <a:extLst>
              <a:ext uri="{FF2B5EF4-FFF2-40B4-BE49-F238E27FC236}">
                <a16:creationId xmlns:a16="http://schemas.microsoft.com/office/drawing/2014/main" xmlns="" id="{F920C85E-02E3-4F3E-8E6F-4467C6127090}"/>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xmlns="" id="{952F5317-A8A3-406A-96EA-4BB58C35AFB2}"/>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xmlns="" id="{5B2A1141-BD97-42C5-A257-A2C0668A1BA8}"/>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Tree>
    <p:extLst>
      <p:ext uri="{BB962C8B-B14F-4D97-AF65-F5344CB8AC3E}">
        <p14:creationId xmlns:p14="http://schemas.microsoft.com/office/powerpoint/2010/main" val="16121330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xmlns="" id="{FB049D0D-CE60-8E46-896A-1F4E3E51AABC}"/>
              </a:ext>
            </a:extLst>
          </p:cNvPr>
          <p:cNvSpPr/>
          <p:nvPr userDrawn="1"/>
        </p:nvSpPr>
        <p:spPr>
          <a:xfrm>
            <a:off x="5908548" y="6261006"/>
            <a:ext cx="374904" cy="374904"/>
          </a:xfrm>
          <a:prstGeom prst="ellipse">
            <a:avLst/>
          </a:prstGeom>
          <a:solidFill>
            <a:schemeClr val="bg2">
              <a:lumMod val="20000"/>
              <a:lumOff val="80000"/>
            </a:schemeClr>
          </a:solidFill>
          <a:ln w="25400" cap="flat">
            <a:solidFill>
              <a:schemeClr val="bg2"/>
            </a:solidFill>
            <a:prstDash val="solid"/>
            <a:miter/>
          </a:ln>
        </p:spPr>
        <p:txBody>
          <a:bodyPr rtlCol="0" anchor="ctr"/>
          <a:lstStyle/>
          <a:p>
            <a:pPr algn="l"/>
            <a:endParaRPr lang="en-US" noProof="0" dirty="0"/>
          </a:p>
        </p:txBody>
      </p:sp>
      <p:sp>
        <p:nvSpPr>
          <p:cNvPr id="5" name="Slide Number Placeholder 4">
            <a:extLst>
              <a:ext uri="{FF2B5EF4-FFF2-40B4-BE49-F238E27FC236}">
                <a16:creationId xmlns:a16="http://schemas.microsoft.com/office/drawing/2014/main" xmlns="" id="{DE288F71-122C-49D4-9750-104A0F9BA30E}"/>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3" name="Date Placeholder 2">
            <a:extLst>
              <a:ext uri="{FF2B5EF4-FFF2-40B4-BE49-F238E27FC236}">
                <a16:creationId xmlns:a16="http://schemas.microsoft.com/office/drawing/2014/main" xmlns="" id="{67A81471-D048-496A-9DA4-EDB335843A90}"/>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xmlns="" id="{ABADBAE1-8416-4A24-B332-BA35F9D581F0}"/>
              </a:ext>
            </a:extLst>
          </p:cNvPr>
          <p:cNvSpPr>
            <a:spLocks noGrp="1"/>
          </p:cNvSpPr>
          <p:nvPr>
            <p:ph type="ftr" sz="quarter" idx="11"/>
          </p:nvPr>
        </p:nvSpPr>
        <p:spPr/>
        <p:txBody>
          <a:bodyPr/>
          <a:lstStyle/>
          <a:p>
            <a:r>
              <a:rPr lang="en-US" noProof="0" dirty="0"/>
              <a:t>ADD A FOOTER</a:t>
            </a:r>
          </a:p>
        </p:txBody>
      </p:sp>
      <p:sp>
        <p:nvSpPr>
          <p:cNvPr id="7" name="Text Placeholder 14">
            <a:extLst>
              <a:ext uri="{FF2B5EF4-FFF2-40B4-BE49-F238E27FC236}">
                <a16:creationId xmlns:a16="http://schemas.microsoft.com/office/drawing/2014/main" xmlns="" id="{B9AF1F95-7091-4B50-892C-55F8B5B9AC86}"/>
              </a:ext>
            </a:extLst>
          </p:cNvPr>
          <p:cNvSpPr>
            <a:spLocks noGrp="1"/>
          </p:cNvSpPr>
          <p:nvPr>
            <p:ph type="body" sz="quarter" idx="13" hasCustomPrompt="1"/>
          </p:nvPr>
        </p:nvSpPr>
        <p:spPr>
          <a:xfrm>
            <a:off x="8291145" y="3029751"/>
            <a:ext cx="2825496" cy="2144162"/>
          </a:xfrm>
        </p:spPr>
        <p:txBody>
          <a:bodyPr>
            <a:normAutofit/>
          </a:bodyPr>
          <a:lstStyle>
            <a:lvl1pPr marL="0" indent="0" algn="ctr">
              <a:buNone/>
              <a:defRPr sz="1800" b="0" i="0"/>
            </a:lvl1pPr>
          </a:lstStyle>
          <a:p>
            <a:pPr lvl="0"/>
            <a:r>
              <a:rPr lang="en-US" noProof="0"/>
              <a:t>EDIT MASTER TEXT STYLES</a:t>
            </a:r>
          </a:p>
        </p:txBody>
      </p:sp>
      <p:sp>
        <p:nvSpPr>
          <p:cNvPr id="9" name="Title 1">
            <a:extLst>
              <a:ext uri="{FF2B5EF4-FFF2-40B4-BE49-F238E27FC236}">
                <a16:creationId xmlns:a16="http://schemas.microsoft.com/office/drawing/2014/main" xmlns="" id="{77DE3589-2C45-437A-BDA9-55A9B8859FF7}"/>
              </a:ext>
            </a:extLst>
          </p:cNvPr>
          <p:cNvSpPr>
            <a:spLocks noGrp="1"/>
          </p:cNvSpPr>
          <p:nvPr>
            <p:ph type="title" hasCustomPrompt="1"/>
          </p:nvPr>
        </p:nvSpPr>
        <p:spPr>
          <a:xfrm>
            <a:off x="8291145" y="1868285"/>
            <a:ext cx="2825496" cy="718222"/>
          </a:xfrm>
        </p:spPr>
        <p:txBody>
          <a:bodyPr/>
          <a:lstStyle>
            <a:lvl1pPr algn="ctr">
              <a:defRPr/>
            </a:lvl1pPr>
          </a:lstStyle>
          <a:p>
            <a:r>
              <a:rPr lang="en-US" noProof="0"/>
              <a:t>Table Slide</a:t>
            </a:r>
          </a:p>
        </p:txBody>
      </p:sp>
      <p:sp>
        <p:nvSpPr>
          <p:cNvPr id="15" name="Graphic 12">
            <a:extLst>
              <a:ext uri="{FF2B5EF4-FFF2-40B4-BE49-F238E27FC236}">
                <a16:creationId xmlns:a16="http://schemas.microsoft.com/office/drawing/2014/main" xmlns="" id="{6161C347-CD23-4D4F-981D-1C8457111EA8}"/>
              </a:ext>
            </a:extLst>
          </p:cNvPr>
          <p:cNvSpPr/>
          <p:nvPr userDrawn="1"/>
        </p:nvSpPr>
        <p:spPr>
          <a:xfrm>
            <a:off x="8340351" y="2726976"/>
            <a:ext cx="2727084" cy="139525"/>
          </a:xfrm>
          <a:custGeom>
            <a:avLst/>
            <a:gdLst>
              <a:gd name="connsiteX0" fmla="*/ 67167 w 2727084"/>
              <a:gd name="connsiteY0" fmla="*/ 78582 h 139525"/>
              <a:gd name="connsiteX1" fmla="*/ 12625 w 2727084"/>
              <a:gd name="connsiteY1" fmla="*/ 78582 h 139525"/>
              <a:gd name="connsiteX2" fmla="*/ 12625 w 2727084"/>
              <a:gd name="connsiteY2" fmla="*/ 65898 h 139525"/>
              <a:gd name="connsiteX3" fmla="*/ 956323 w 2727084"/>
              <a:gd name="connsiteY3" fmla="*/ 65898 h 139525"/>
              <a:gd name="connsiteX4" fmla="*/ 1151658 w 2727084"/>
              <a:gd name="connsiteY4" fmla="*/ 12625 h 139525"/>
              <a:gd name="connsiteX5" fmla="*/ 1268352 w 2727084"/>
              <a:gd name="connsiteY5" fmla="*/ 65898 h 139525"/>
              <a:gd name="connsiteX6" fmla="*/ 1297526 w 2727084"/>
              <a:gd name="connsiteY6" fmla="*/ 65898 h 139525"/>
              <a:gd name="connsiteX7" fmla="*/ 1353336 w 2727084"/>
              <a:gd name="connsiteY7" fmla="*/ 15162 h 139525"/>
              <a:gd name="connsiteX8" fmla="*/ 1409146 w 2727084"/>
              <a:gd name="connsiteY8" fmla="*/ 65898 h 139525"/>
              <a:gd name="connsiteX9" fmla="*/ 1438319 w 2727084"/>
              <a:gd name="connsiteY9" fmla="*/ 65898 h 139525"/>
              <a:gd name="connsiteX10" fmla="*/ 1555013 w 2727084"/>
              <a:gd name="connsiteY10" fmla="*/ 12625 h 139525"/>
              <a:gd name="connsiteX11" fmla="*/ 1750348 w 2727084"/>
              <a:gd name="connsiteY11" fmla="*/ 65898 h 139525"/>
              <a:gd name="connsiteX12" fmla="*/ 2723220 w 2727084"/>
              <a:gd name="connsiteY12" fmla="*/ 65898 h 139525"/>
              <a:gd name="connsiteX13" fmla="*/ 2723220 w 2727084"/>
              <a:gd name="connsiteY13" fmla="*/ 78582 h 139525"/>
              <a:gd name="connsiteX14" fmla="*/ 2630626 w 2727084"/>
              <a:gd name="connsiteY14" fmla="*/ 78582 h 139525"/>
              <a:gd name="connsiteX15" fmla="*/ 2630626 w 2727084"/>
              <a:gd name="connsiteY15" fmla="*/ 79851 h 139525"/>
              <a:gd name="connsiteX16" fmla="*/ 1901289 w 2727084"/>
              <a:gd name="connsiteY16" fmla="*/ 78582 h 139525"/>
              <a:gd name="connsiteX17" fmla="*/ 1790937 w 2727084"/>
              <a:gd name="connsiteY17" fmla="*/ 78582 h 139525"/>
              <a:gd name="connsiteX18" fmla="*/ 1553745 w 2727084"/>
              <a:gd name="connsiteY18" fmla="*/ 131855 h 139525"/>
              <a:gd name="connsiteX19" fmla="*/ 1437051 w 2727084"/>
              <a:gd name="connsiteY19" fmla="*/ 78582 h 139525"/>
              <a:gd name="connsiteX20" fmla="*/ 1407877 w 2727084"/>
              <a:gd name="connsiteY20" fmla="*/ 78582 h 139525"/>
              <a:gd name="connsiteX21" fmla="*/ 1353336 w 2727084"/>
              <a:gd name="connsiteY21" fmla="*/ 129319 h 139525"/>
              <a:gd name="connsiteX22" fmla="*/ 1297526 w 2727084"/>
              <a:gd name="connsiteY22" fmla="*/ 78582 h 139525"/>
              <a:gd name="connsiteX23" fmla="*/ 1268352 w 2727084"/>
              <a:gd name="connsiteY23" fmla="*/ 78582 h 139525"/>
              <a:gd name="connsiteX24" fmla="*/ 1151658 w 2727084"/>
              <a:gd name="connsiteY24" fmla="*/ 131855 h 139525"/>
              <a:gd name="connsiteX25" fmla="*/ 914465 w 2727084"/>
              <a:gd name="connsiteY25" fmla="*/ 78582 h 139525"/>
              <a:gd name="connsiteX26" fmla="*/ 805382 w 2727084"/>
              <a:gd name="connsiteY26" fmla="*/ 78582 h 139525"/>
              <a:gd name="connsiteX27" fmla="*/ 67167 w 2727084"/>
              <a:gd name="connsiteY27" fmla="*/ 78582 h 139525"/>
              <a:gd name="connsiteX28" fmla="*/ 67167 w 2727084"/>
              <a:gd name="connsiteY28" fmla="*/ 78582 h 13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27084" h="139525">
                <a:moveTo>
                  <a:pt x="67167" y="78582"/>
                </a:moveTo>
                <a:lnTo>
                  <a:pt x="12625" y="78582"/>
                </a:lnTo>
                <a:lnTo>
                  <a:pt x="12625" y="65898"/>
                </a:lnTo>
                <a:lnTo>
                  <a:pt x="956323" y="65898"/>
                </a:lnTo>
                <a:cubicBezTo>
                  <a:pt x="1061601" y="55751"/>
                  <a:pt x="1151658" y="12625"/>
                  <a:pt x="1151658" y="12625"/>
                </a:cubicBezTo>
                <a:cubicBezTo>
                  <a:pt x="1198589" y="48140"/>
                  <a:pt x="1241715" y="60824"/>
                  <a:pt x="1268352" y="65898"/>
                </a:cubicBezTo>
                <a:lnTo>
                  <a:pt x="1297526" y="65898"/>
                </a:lnTo>
                <a:cubicBezTo>
                  <a:pt x="1303868" y="24041"/>
                  <a:pt x="1336846" y="15162"/>
                  <a:pt x="1353336" y="15162"/>
                </a:cubicBezTo>
                <a:cubicBezTo>
                  <a:pt x="1369825" y="15162"/>
                  <a:pt x="1402804" y="24041"/>
                  <a:pt x="1409146" y="65898"/>
                </a:cubicBezTo>
                <a:lnTo>
                  <a:pt x="1438319" y="65898"/>
                </a:lnTo>
                <a:cubicBezTo>
                  <a:pt x="1464956" y="60824"/>
                  <a:pt x="1508082" y="46872"/>
                  <a:pt x="1555013" y="12625"/>
                </a:cubicBezTo>
                <a:cubicBezTo>
                  <a:pt x="1555013" y="12625"/>
                  <a:pt x="1645070" y="55751"/>
                  <a:pt x="1750348" y="65898"/>
                </a:cubicBezTo>
                <a:lnTo>
                  <a:pt x="2723220" y="65898"/>
                </a:lnTo>
                <a:lnTo>
                  <a:pt x="2723220" y="78582"/>
                </a:lnTo>
                <a:lnTo>
                  <a:pt x="2630626" y="78582"/>
                </a:lnTo>
                <a:lnTo>
                  <a:pt x="2630626" y="79851"/>
                </a:lnTo>
                <a:lnTo>
                  <a:pt x="1901289" y="78582"/>
                </a:lnTo>
                <a:lnTo>
                  <a:pt x="1790937" y="78582"/>
                </a:lnTo>
                <a:cubicBezTo>
                  <a:pt x="1670438" y="79851"/>
                  <a:pt x="1553745" y="131855"/>
                  <a:pt x="1553745" y="131855"/>
                </a:cubicBezTo>
                <a:cubicBezTo>
                  <a:pt x="1506813" y="96340"/>
                  <a:pt x="1463687" y="83656"/>
                  <a:pt x="1437051" y="78582"/>
                </a:cubicBezTo>
                <a:lnTo>
                  <a:pt x="1407877" y="78582"/>
                </a:lnTo>
                <a:cubicBezTo>
                  <a:pt x="1401535" y="119171"/>
                  <a:pt x="1369825" y="129319"/>
                  <a:pt x="1353336" y="129319"/>
                </a:cubicBezTo>
                <a:cubicBezTo>
                  <a:pt x="1336846" y="129319"/>
                  <a:pt x="1303868" y="121708"/>
                  <a:pt x="1297526" y="78582"/>
                </a:cubicBezTo>
                <a:lnTo>
                  <a:pt x="1268352" y="78582"/>
                </a:lnTo>
                <a:cubicBezTo>
                  <a:pt x="1241715" y="83656"/>
                  <a:pt x="1198589" y="97608"/>
                  <a:pt x="1151658" y="131855"/>
                </a:cubicBezTo>
                <a:cubicBezTo>
                  <a:pt x="1151658" y="131855"/>
                  <a:pt x="1036233" y="79851"/>
                  <a:pt x="914465" y="78582"/>
                </a:cubicBezTo>
                <a:lnTo>
                  <a:pt x="805382" y="78582"/>
                </a:lnTo>
                <a:lnTo>
                  <a:pt x="67167" y="78582"/>
                </a:lnTo>
                <a:lnTo>
                  <a:pt x="67167" y="78582"/>
                </a:lnTo>
                <a:close/>
              </a:path>
            </a:pathLst>
          </a:custGeom>
          <a:solidFill>
            <a:schemeClr val="bg2"/>
          </a:solidFill>
          <a:ln w="12641" cap="flat">
            <a:noFill/>
            <a:prstDash val="solid"/>
            <a:miter/>
          </a:ln>
        </p:spPr>
        <p:txBody>
          <a:bodyPr rtlCol="0" anchor="ctr"/>
          <a:lstStyle/>
          <a:p>
            <a:endParaRPr lang="en-US" noProof="0" dirty="0"/>
          </a:p>
        </p:txBody>
      </p:sp>
      <p:sp>
        <p:nvSpPr>
          <p:cNvPr id="16" name="Table Placeholder 17">
            <a:extLst>
              <a:ext uri="{FF2B5EF4-FFF2-40B4-BE49-F238E27FC236}">
                <a16:creationId xmlns:a16="http://schemas.microsoft.com/office/drawing/2014/main" xmlns="" id="{263A1EA1-1C4F-4F47-9C24-928669CE38DE}"/>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table</a:t>
            </a:r>
            <a:endParaRPr lang="en-US" noProof="0" dirty="0"/>
          </a:p>
        </p:txBody>
      </p:sp>
    </p:spTree>
    <p:extLst>
      <p:ext uri="{BB962C8B-B14F-4D97-AF65-F5344CB8AC3E}">
        <p14:creationId xmlns:p14="http://schemas.microsoft.com/office/powerpoint/2010/main" val="29775198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Media Layout">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xmlns="" id="{477C40CB-E014-6746-B13E-D12CBBAA5F76}"/>
              </a:ext>
            </a:extLst>
          </p:cNvPr>
          <p:cNvSpPr/>
          <p:nvPr userDrawn="1"/>
        </p:nvSpPr>
        <p:spPr>
          <a:xfrm>
            <a:off x="5908548" y="6261006"/>
            <a:ext cx="374904" cy="374904"/>
          </a:xfrm>
          <a:prstGeom prst="ellipse">
            <a:avLst/>
          </a:prstGeom>
          <a:solidFill>
            <a:schemeClr val="bg2">
              <a:lumMod val="20000"/>
              <a:lumOff val="80000"/>
            </a:schemeClr>
          </a:solidFill>
          <a:ln w="25400" cap="flat">
            <a:solidFill>
              <a:schemeClr val="bg2"/>
            </a:solidFill>
            <a:prstDash val="solid"/>
            <a:miter/>
          </a:ln>
        </p:spPr>
        <p:txBody>
          <a:bodyPr rtlCol="0" anchor="ctr"/>
          <a:lstStyle/>
          <a:p>
            <a:pPr algn="l"/>
            <a:endParaRPr lang="en-US" noProof="0" dirty="0"/>
          </a:p>
        </p:txBody>
      </p:sp>
      <p:sp>
        <p:nvSpPr>
          <p:cNvPr id="3" name="Date Placeholder 2">
            <a:extLst>
              <a:ext uri="{FF2B5EF4-FFF2-40B4-BE49-F238E27FC236}">
                <a16:creationId xmlns:a16="http://schemas.microsoft.com/office/drawing/2014/main" xmlns="" id="{0A250713-11E6-4FEF-877D-92967D24588A}"/>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xmlns="" id="{445D3C9A-DEE5-4BD4-8961-80E018A4C27D}"/>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xmlns="" id="{1623800E-00CA-43ED-953B-1A09DD428433}"/>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10" name="Title 1">
            <a:extLst>
              <a:ext uri="{FF2B5EF4-FFF2-40B4-BE49-F238E27FC236}">
                <a16:creationId xmlns:a16="http://schemas.microsoft.com/office/drawing/2014/main" xmlns="" id="{36869C46-B57A-4B80-BC7B-965AF70D6343}"/>
              </a:ext>
            </a:extLst>
          </p:cNvPr>
          <p:cNvSpPr>
            <a:spLocks noGrp="1"/>
          </p:cNvSpPr>
          <p:nvPr>
            <p:ph type="title" hasCustomPrompt="1"/>
          </p:nvPr>
        </p:nvSpPr>
        <p:spPr>
          <a:xfrm>
            <a:off x="2013284" y="5868367"/>
            <a:ext cx="8165432" cy="363600"/>
          </a:xfrm>
        </p:spPr>
        <p:txBody>
          <a:bodyPr>
            <a:normAutofit/>
          </a:bodyPr>
          <a:lstStyle>
            <a:lvl1pPr algn="ctr">
              <a:defRPr lang="ru-RU" sz="1800" b="0" i="0" kern="1200" dirty="0">
                <a:solidFill>
                  <a:schemeClr val="tx2"/>
                </a:solidFill>
                <a:latin typeface="+mn-lt"/>
                <a:ea typeface="+mn-ea"/>
                <a:cs typeface="+mn-cs"/>
              </a:defRPr>
            </a:lvl1pPr>
          </a:lstStyle>
          <a:p>
            <a:r>
              <a:rPr lang="en-US" noProof="0"/>
              <a:t>CLICK TO EDIT MASTER TITLE STYLE</a:t>
            </a:r>
          </a:p>
        </p:txBody>
      </p:sp>
      <p:sp>
        <p:nvSpPr>
          <p:cNvPr id="8" name="Media Placeholder 7">
            <a:extLst>
              <a:ext uri="{FF2B5EF4-FFF2-40B4-BE49-F238E27FC236}">
                <a16:creationId xmlns:a16="http://schemas.microsoft.com/office/drawing/2014/main" xmlns="" id="{42411445-9429-45B8-9A2F-EB86451B6B14}"/>
              </a:ext>
            </a:extLst>
          </p:cNvPr>
          <p:cNvSpPr>
            <a:spLocks noGrp="1"/>
          </p:cNvSpPr>
          <p:nvPr>
            <p:ph type="media" sz="quarter" idx="17"/>
          </p:nvPr>
        </p:nvSpPr>
        <p:spPr>
          <a:xfrm>
            <a:off x="829056" y="827052"/>
            <a:ext cx="10533888" cy="4818888"/>
          </a:xfrm>
        </p:spPr>
        <p:txBody>
          <a:bodyPr anchor="ctr" anchorCtr="0">
            <a:normAutofit/>
          </a:bodyPr>
          <a:lstStyle>
            <a:lvl1pPr marL="0" indent="0" algn="ctr">
              <a:buNone/>
              <a:defRPr sz="1400"/>
            </a:lvl1pPr>
          </a:lstStyle>
          <a:p>
            <a:r>
              <a:rPr lang="en-US" noProof="0"/>
              <a:t>Click icon to add media</a:t>
            </a:r>
            <a:endParaRPr lang="en-US" noProof="0" dirty="0"/>
          </a:p>
        </p:txBody>
      </p:sp>
    </p:spTree>
    <p:extLst>
      <p:ext uri="{BB962C8B-B14F-4D97-AF65-F5344CB8AC3E}">
        <p14:creationId xmlns:p14="http://schemas.microsoft.com/office/powerpoint/2010/main" val="7820723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Works Cited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C235B53D-F188-47B0-BBAA-2C4724DE60BB}"/>
              </a:ext>
            </a:extLst>
          </p:cNvPr>
          <p:cNvSpPr/>
          <p:nvPr userDrawn="1"/>
        </p:nvSpPr>
        <p:spPr>
          <a:xfrm>
            <a:off x="11521440" y="6635910"/>
            <a:ext cx="374904" cy="222090"/>
          </a:xfrm>
          <a:prstGeom prst="rect">
            <a:avLst/>
          </a:prstGeom>
          <a:noFill/>
          <a:ln w="12700" cap="flat">
            <a:noFill/>
            <a:prstDash val="solid"/>
            <a:miter/>
          </a:ln>
        </p:spPr>
        <p:txBody>
          <a:bodyPr rtlCol="0" anchor="ctr"/>
          <a:lstStyle/>
          <a:p>
            <a:pPr algn="l"/>
            <a:endParaRPr lang="en-US" noProof="0" dirty="0"/>
          </a:p>
        </p:txBody>
      </p:sp>
      <p:sp>
        <p:nvSpPr>
          <p:cNvPr id="8" name="Oval 7">
            <a:extLst>
              <a:ext uri="{FF2B5EF4-FFF2-40B4-BE49-F238E27FC236}">
                <a16:creationId xmlns:a16="http://schemas.microsoft.com/office/drawing/2014/main" xmlns="" id="{AB26BB24-F7CA-D343-93C8-2EAC64AB35DF}"/>
              </a:ext>
            </a:extLst>
          </p:cNvPr>
          <p:cNvSpPr/>
          <p:nvPr userDrawn="1"/>
        </p:nvSpPr>
        <p:spPr>
          <a:xfrm>
            <a:off x="5908548" y="6261006"/>
            <a:ext cx="374904" cy="374904"/>
          </a:xfrm>
          <a:prstGeom prst="ellipse">
            <a:avLst/>
          </a:prstGeom>
          <a:solidFill>
            <a:schemeClr val="bg2">
              <a:lumMod val="20000"/>
              <a:lumOff val="80000"/>
            </a:schemeClr>
          </a:solidFill>
          <a:ln w="25400" cap="flat">
            <a:solidFill>
              <a:schemeClr val="bg2"/>
            </a:solidFill>
            <a:prstDash val="solid"/>
            <a:miter/>
          </a:ln>
        </p:spPr>
        <p:txBody>
          <a:bodyPr rtlCol="0" anchor="ctr"/>
          <a:lstStyle/>
          <a:p>
            <a:pPr algn="l"/>
            <a:endParaRPr lang="en-US" noProof="0" dirty="0"/>
          </a:p>
        </p:txBody>
      </p:sp>
      <p:sp>
        <p:nvSpPr>
          <p:cNvPr id="5" name="Slide Number Placeholder 4">
            <a:extLst>
              <a:ext uri="{FF2B5EF4-FFF2-40B4-BE49-F238E27FC236}">
                <a16:creationId xmlns:a16="http://schemas.microsoft.com/office/drawing/2014/main" xmlns="" id="{EAC4B419-8728-4000-B6EF-1ECF88F80B8B}"/>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2" name="Title 1">
            <a:extLst>
              <a:ext uri="{FF2B5EF4-FFF2-40B4-BE49-F238E27FC236}">
                <a16:creationId xmlns:a16="http://schemas.microsoft.com/office/drawing/2014/main" xmlns="" id="{A62FC5F7-2AC0-4A53-8E2A-D6A7F4B4D77C}"/>
              </a:ext>
            </a:extLst>
          </p:cNvPr>
          <p:cNvSpPr>
            <a:spLocks noGrp="1"/>
          </p:cNvSpPr>
          <p:nvPr>
            <p:ph type="title" hasCustomPrompt="1"/>
          </p:nvPr>
        </p:nvSpPr>
        <p:spPr>
          <a:xfrm>
            <a:off x="838200" y="652986"/>
            <a:ext cx="10515600" cy="904875"/>
          </a:xfrm>
        </p:spPr>
        <p:txBody>
          <a:bodyPr/>
          <a:lstStyle>
            <a:lvl1pPr algn="ctr">
              <a:defRPr b="0"/>
            </a:lvl1pPr>
          </a:lstStyle>
          <a:p>
            <a:r>
              <a:rPr lang="en-US" noProof="0"/>
              <a:t>Works Cited</a:t>
            </a:r>
          </a:p>
        </p:txBody>
      </p:sp>
      <p:sp>
        <p:nvSpPr>
          <p:cNvPr id="3" name="Date Placeholder 2">
            <a:extLst>
              <a:ext uri="{FF2B5EF4-FFF2-40B4-BE49-F238E27FC236}">
                <a16:creationId xmlns:a16="http://schemas.microsoft.com/office/drawing/2014/main" xmlns="" id="{B516B06F-92DB-40BB-B026-E443732F67C8}"/>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xmlns="" id="{11FF27C1-06BD-4F55-BB58-DC1D0892188F}"/>
              </a:ext>
            </a:extLst>
          </p:cNvPr>
          <p:cNvSpPr>
            <a:spLocks noGrp="1"/>
          </p:cNvSpPr>
          <p:nvPr>
            <p:ph type="ftr" sz="quarter" idx="11"/>
          </p:nvPr>
        </p:nvSpPr>
        <p:spPr/>
        <p:txBody>
          <a:bodyPr/>
          <a:lstStyle>
            <a:lvl1pPr>
              <a:defRPr>
                <a:solidFill>
                  <a:schemeClr val="tx2"/>
                </a:solidFill>
              </a:defRPr>
            </a:lvl1pPr>
          </a:lstStyle>
          <a:p>
            <a:r>
              <a:rPr lang="en-US" noProof="0" dirty="0"/>
              <a:t>ADD A FOOTER</a:t>
            </a:r>
          </a:p>
        </p:txBody>
      </p:sp>
      <p:sp>
        <p:nvSpPr>
          <p:cNvPr id="18" name="Text Placeholder 17">
            <a:extLst>
              <a:ext uri="{FF2B5EF4-FFF2-40B4-BE49-F238E27FC236}">
                <a16:creationId xmlns:a16="http://schemas.microsoft.com/office/drawing/2014/main" xmlns="" id="{4F134C5C-60EE-4E07-8A4F-120C1B5AA0AF}"/>
              </a:ext>
            </a:extLst>
          </p:cNvPr>
          <p:cNvSpPr>
            <a:spLocks noGrp="1"/>
          </p:cNvSpPr>
          <p:nvPr>
            <p:ph type="body" sz="quarter" idx="13" hasCustomPrompt="1"/>
          </p:nvPr>
        </p:nvSpPr>
        <p:spPr>
          <a:xfrm>
            <a:off x="838200" y="1874838"/>
            <a:ext cx="10515600" cy="3742191"/>
          </a:xfrm>
        </p:spPr>
        <p:txBody>
          <a:bodyPr>
            <a:normAutofit/>
          </a:bodyPr>
          <a:lstStyle>
            <a:lvl1pPr marL="285750" indent="-285750" algn="l">
              <a:buClr>
                <a:schemeClr val="bg2"/>
              </a:buClr>
              <a:buFont typeface="Arial" panose="020B0604020202020204" pitchFamily="34" charset="0"/>
              <a:buChar char="•"/>
              <a:defRPr lang="en-US" sz="1600" kern="1200" dirty="0">
                <a:solidFill>
                  <a:schemeClr val="tx1">
                    <a:lumMod val="75000"/>
                    <a:lumOff val="25000"/>
                  </a:schemeClr>
                </a:solidFill>
                <a:latin typeface="+mn-lt"/>
                <a:ea typeface="+mn-ea"/>
                <a:cs typeface="+mn-cs"/>
              </a:defRPr>
            </a:lvl1pPr>
            <a:lvl2pPr>
              <a:defRPr sz="1800"/>
            </a:lvl2pPr>
            <a:lvl3pPr>
              <a:defRPr sz="1800"/>
            </a:lvl3pPr>
            <a:lvl4pPr>
              <a:defRPr sz="1800"/>
            </a:lvl4pPr>
            <a:lvl5pPr>
              <a:defRPr sz="1800"/>
            </a:lvl5pPr>
          </a:lstStyle>
          <a:p>
            <a:pPr marL="180000" lvl="0" indent="-180000" algn="l" defTabSz="914400" rtl="0" eaLnBrk="1" latinLnBrk="0" hangingPunct="1">
              <a:lnSpc>
                <a:spcPct val="90000"/>
              </a:lnSpc>
              <a:spcBef>
                <a:spcPts val="600"/>
              </a:spcBef>
              <a:buClr>
                <a:schemeClr val="bg2"/>
              </a:buClr>
              <a:buFont typeface="Arial" panose="020B0604020202020204" pitchFamily="34" charset="0"/>
              <a:buChar char="•"/>
            </a:pPr>
            <a:r>
              <a:rPr lang="en-US" noProof="0"/>
              <a:t>Edit master text styles</a:t>
            </a:r>
          </a:p>
        </p:txBody>
      </p:sp>
      <p:pic>
        <p:nvPicPr>
          <p:cNvPr id="9" name="Graphic 8">
            <a:extLst>
              <a:ext uri="{FF2B5EF4-FFF2-40B4-BE49-F238E27FC236}">
                <a16:creationId xmlns:a16="http://schemas.microsoft.com/office/drawing/2014/main" xmlns="" id="{D3F5050C-5FCE-4873-9B10-9668F66C2788}"/>
              </a:ext>
            </a:extLst>
          </p:cNvPr>
          <p:cNvPicPr>
            <a:picLocks/>
          </p:cNvPicPr>
          <p:nvPr userDrawn="1"/>
        </p:nvPicPr>
        <p:blipFill>
          <a:blip r:embed="rId2">
            <a:extLst>
              <a:ext uri="{96DAC541-7B7A-43D3-8B79-37D633B846F1}">
                <asvg:svgBlip xmlns:asvg="http://schemas.microsoft.com/office/drawing/2016/SVG/main" xmlns="" r:embed="rId3"/>
              </a:ext>
            </a:extLst>
          </a:blip>
          <a:stretch>
            <a:fillRect/>
          </a:stretch>
        </p:blipFill>
        <p:spPr>
          <a:xfrm>
            <a:off x="4728000" y="1583062"/>
            <a:ext cx="2736000" cy="133200"/>
          </a:xfrm>
          <a:prstGeom prst="rect">
            <a:avLst/>
          </a:prstGeom>
        </p:spPr>
      </p:pic>
    </p:spTree>
    <p:extLst>
      <p:ext uri="{BB962C8B-B14F-4D97-AF65-F5344CB8AC3E}">
        <p14:creationId xmlns:p14="http://schemas.microsoft.com/office/powerpoint/2010/main" val="25740179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meline Layout">
    <p:spTree>
      <p:nvGrpSpPr>
        <p:cNvPr id="1" name=""/>
        <p:cNvGrpSpPr/>
        <p:nvPr/>
      </p:nvGrpSpPr>
      <p:grpSpPr>
        <a:xfrm>
          <a:off x="0" y="0"/>
          <a:ext cx="0" cy="0"/>
          <a:chOff x="0" y="0"/>
          <a:chExt cx="0" cy="0"/>
        </a:xfrm>
      </p:grpSpPr>
      <p:sp>
        <p:nvSpPr>
          <p:cNvPr id="33" name="Oval 32">
            <a:extLst>
              <a:ext uri="{FF2B5EF4-FFF2-40B4-BE49-F238E27FC236}">
                <a16:creationId xmlns:a16="http://schemas.microsoft.com/office/drawing/2014/main" xmlns="" id="{93CAE97F-7AA1-7243-A2C2-945FB7C81FFE}"/>
              </a:ext>
            </a:extLst>
          </p:cNvPr>
          <p:cNvSpPr/>
          <p:nvPr userDrawn="1"/>
        </p:nvSpPr>
        <p:spPr>
          <a:xfrm>
            <a:off x="5908548" y="6261006"/>
            <a:ext cx="374904" cy="374904"/>
          </a:xfrm>
          <a:prstGeom prst="ellipse">
            <a:avLst/>
          </a:prstGeom>
          <a:solidFill>
            <a:schemeClr val="bg2">
              <a:lumMod val="20000"/>
              <a:lumOff val="80000"/>
            </a:schemeClr>
          </a:solidFill>
          <a:ln w="25400" cap="flat">
            <a:solidFill>
              <a:schemeClr val="bg2"/>
            </a:solidFill>
            <a:prstDash val="solid"/>
            <a:miter/>
          </a:ln>
        </p:spPr>
        <p:txBody>
          <a:bodyPr rtlCol="0" anchor="ctr"/>
          <a:lstStyle/>
          <a:p>
            <a:pPr algn="l"/>
            <a:endParaRPr lang="en-US" noProof="0" dirty="0"/>
          </a:p>
        </p:txBody>
      </p:sp>
      <p:sp>
        <p:nvSpPr>
          <p:cNvPr id="5" name="Slide Number Placeholder 4">
            <a:extLst>
              <a:ext uri="{FF2B5EF4-FFF2-40B4-BE49-F238E27FC236}">
                <a16:creationId xmlns:a16="http://schemas.microsoft.com/office/drawing/2014/main" xmlns="" id="{EAC4B419-8728-4000-B6EF-1ECF88F80B8B}"/>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2" name="Title 1">
            <a:extLst>
              <a:ext uri="{FF2B5EF4-FFF2-40B4-BE49-F238E27FC236}">
                <a16:creationId xmlns:a16="http://schemas.microsoft.com/office/drawing/2014/main" xmlns="" id="{A62FC5F7-2AC0-4A53-8E2A-D6A7F4B4D77C}"/>
              </a:ext>
            </a:extLst>
          </p:cNvPr>
          <p:cNvSpPr>
            <a:spLocks noGrp="1"/>
          </p:cNvSpPr>
          <p:nvPr>
            <p:ph type="title" hasCustomPrompt="1"/>
          </p:nvPr>
        </p:nvSpPr>
        <p:spPr>
          <a:xfrm>
            <a:off x="838200" y="652986"/>
            <a:ext cx="10515600" cy="904875"/>
          </a:xfrm>
        </p:spPr>
        <p:txBody>
          <a:bodyPr/>
          <a:lstStyle>
            <a:lvl1pPr algn="ctr">
              <a:defRPr b="0"/>
            </a:lvl1pPr>
          </a:lstStyle>
          <a:p>
            <a:r>
              <a:rPr lang="en-US" noProof="0"/>
              <a:t>Timeline</a:t>
            </a:r>
          </a:p>
        </p:txBody>
      </p:sp>
      <p:sp>
        <p:nvSpPr>
          <p:cNvPr id="3" name="Date Placeholder 2">
            <a:extLst>
              <a:ext uri="{FF2B5EF4-FFF2-40B4-BE49-F238E27FC236}">
                <a16:creationId xmlns:a16="http://schemas.microsoft.com/office/drawing/2014/main" xmlns="" id="{B516B06F-92DB-40BB-B026-E443732F67C8}"/>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xmlns="" id="{11FF27C1-06BD-4F55-BB58-DC1D0892188F}"/>
              </a:ext>
            </a:extLst>
          </p:cNvPr>
          <p:cNvSpPr>
            <a:spLocks noGrp="1"/>
          </p:cNvSpPr>
          <p:nvPr>
            <p:ph type="ftr" sz="quarter" idx="11"/>
          </p:nvPr>
        </p:nvSpPr>
        <p:spPr/>
        <p:txBody>
          <a:bodyPr/>
          <a:lstStyle/>
          <a:p>
            <a:r>
              <a:rPr lang="en-US" noProof="0" dirty="0"/>
              <a:t>ADD A FOOTER</a:t>
            </a:r>
          </a:p>
        </p:txBody>
      </p:sp>
      <p:sp>
        <p:nvSpPr>
          <p:cNvPr id="18" name="Text Placeholder 17">
            <a:extLst>
              <a:ext uri="{FF2B5EF4-FFF2-40B4-BE49-F238E27FC236}">
                <a16:creationId xmlns:a16="http://schemas.microsoft.com/office/drawing/2014/main" xmlns="" id="{4F134C5C-60EE-4E07-8A4F-120C1B5AA0AF}"/>
              </a:ext>
            </a:extLst>
          </p:cNvPr>
          <p:cNvSpPr>
            <a:spLocks noGrp="1"/>
          </p:cNvSpPr>
          <p:nvPr>
            <p:ph type="body" sz="quarter" idx="13" hasCustomPrompt="1"/>
          </p:nvPr>
        </p:nvSpPr>
        <p:spPr>
          <a:xfrm>
            <a:off x="838200" y="1874838"/>
            <a:ext cx="10515600" cy="904875"/>
          </a:xfrm>
        </p:spPr>
        <p:txBody>
          <a:bodyPr>
            <a:normAutofit/>
          </a:bodyPr>
          <a:lstStyle>
            <a:lvl1pPr marL="0" indent="0" algn="ctr">
              <a:buNone/>
              <a:defRPr sz="1800"/>
            </a:lvl1pPr>
            <a:lvl2pPr>
              <a:defRPr sz="1800"/>
            </a:lvl2pPr>
            <a:lvl3pPr>
              <a:defRPr sz="1800"/>
            </a:lvl3pPr>
            <a:lvl4pPr>
              <a:defRPr sz="1800"/>
            </a:lvl4pPr>
            <a:lvl5pPr>
              <a:defRPr sz="1800"/>
            </a:lvl5pPr>
          </a:lstStyle>
          <a:p>
            <a:pPr lvl="0"/>
            <a:r>
              <a:rPr lang="en-US" noProof="0"/>
              <a:t>EDIT MASTER TEXT STYLES</a:t>
            </a:r>
          </a:p>
        </p:txBody>
      </p:sp>
      <p:pic>
        <p:nvPicPr>
          <p:cNvPr id="8" name="Graphic 7">
            <a:extLst>
              <a:ext uri="{FF2B5EF4-FFF2-40B4-BE49-F238E27FC236}">
                <a16:creationId xmlns:a16="http://schemas.microsoft.com/office/drawing/2014/main" xmlns="" id="{4E7124FD-A9E6-49DA-B2D3-4C868E3C90AD}"/>
              </a:ext>
            </a:extLst>
          </p:cNvPr>
          <p:cNvPicPr>
            <a:picLocks/>
          </p:cNvPicPr>
          <p:nvPr userDrawn="1"/>
        </p:nvPicPr>
        <p:blipFill>
          <a:blip r:embed="rId2">
            <a:extLst>
              <a:ext uri="{96DAC541-7B7A-43D3-8B79-37D633B846F1}">
                <asvg:svgBlip xmlns:asvg="http://schemas.microsoft.com/office/drawing/2016/SVG/main" xmlns="" r:embed="rId3"/>
              </a:ext>
            </a:extLst>
          </a:blip>
          <a:stretch>
            <a:fillRect/>
          </a:stretch>
        </p:blipFill>
        <p:spPr>
          <a:xfrm>
            <a:off x="4728000" y="1583062"/>
            <a:ext cx="2736000" cy="133200"/>
          </a:xfrm>
          <a:prstGeom prst="rect">
            <a:avLst/>
          </a:prstGeom>
        </p:spPr>
      </p:pic>
      <p:cxnSp>
        <p:nvCxnSpPr>
          <p:cNvPr id="9" name="Straight Connector 8">
            <a:extLst>
              <a:ext uri="{FF2B5EF4-FFF2-40B4-BE49-F238E27FC236}">
                <a16:creationId xmlns:a16="http://schemas.microsoft.com/office/drawing/2014/main" xmlns="" id="{0128AD04-D032-4ED8-B747-79E215221BC3}"/>
              </a:ext>
            </a:extLst>
          </p:cNvPr>
          <p:cNvCxnSpPr/>
          <p:nvPr userDrawn="1"/>
        </p:nvCxnSpPr>
        <p:spPr>
          <a:xfrm>
            <a:off x="1003193" y="3429000"/>
            <a:ext cx="10735056"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xmlns="" id="{7CADBD86-8962-4775-A03E-4D2D3F35D72C}"/>
              </a:ext>
            </a:extLst>
          </p:cNvPr>
          <p:cNvSpPr/>
          <p:nvPr userDrawn="1"/>
        </p:nvSpPr>
        <p:spPr>
          <a:xfrm>
            <a:off x="1003193" y="3346704"/>
            <a:ext cx="164592" cy="164592"/>
          </a:xfrm>
          <a:prstGeom prst="ellipse">
            <a:avLst/>
          </a:prstGeom>
          <a:solidFill>
            <a:schemeClr val="bg2"/>
          </a:solidFill>
          <a:ln w="12700" cap="flat">
            <a:noFill/>
            <a:prstDash val="solid"/>
            <a:miter/>
          </a:ln>
        </p:spPr>
        <p:txBody>
          <a:bodyPr rtlCol="0" anchor="ctr"/>
          <a:lstStyle/>
          <a:p>
            <a:pPr algn="l"/>
            <a:endParaRPr lang="en-US" noProof="0" dirty="0"/>
          </a:p>
        </p:txBody>
      </p:sp>
      <p:sp>
        <p:nvSpPr>
          <p:cNvPr id="13" name="Oval 12">
            <a:extLst>
              <a:ext uri="{FF2B5EF4-FFF2-40B4-BE49-F238E27FC236}">
                <a16:creationId xmlns:a16="http://schemas.microsoft.com/office/drawing/2014/main" xmlns="" id="{325884FD-7D59-4699-84D1-14B6900E99F4}"/>
              </a:ext>
            </a:extLst>
          </p:cNvPr>
          <p:cNvSpPr/>
          <p:nvPr userDrawn="1"/>
        </p:nvSpPr>
        <p:spPr>
          <a:xfrm>
            <a:off x="6048611" y="3346704"/>
            <a:ext cx="164592" cy="164592"/>
          </a:xfrm>
          <a:prstGeom prst="ellipse">
            <a:avLst/>
          </a:prstGeom>
          <a:solidFill>
            <a:schemeClr val="bg2"/>
          </a:solidFill>
          <a:ln w="12700" cap="flat">
            <a:noFill/>
            <a:prstDash val="solid"/>
            <a:miter/>
          </a:ln>
        </p:spPr>
        <p:txBody>
          <a:bodyPr rtlCol="0" anchor="ctr"/>
          <a:lstStyle/>
          <a:p>
            <a:pPr algn="l"/>
            <a:endParaRPr lang="en-US" noProof="0" dirty="0"/>
          </a:p>
        </p:txBody>
      </p:sp>
      <p:sp>
        <p:nvSpPr>
          <p:cNvPr id="16" name="Oval 15">
            <a:extLst>
              <a:ext uri="{FF2B5EF4-FFF2-40B4-BE49-F238E27FC236}">
                <a16:creationId xmlns:a16="http://schemas.microsoft.com/office/drawing/2014/main" xmlns="" id="{F6A6A55C-2C42-4004-8120-A8A22C86DD6F}"/>
              </a:ext>
            </a:extLst>
          </p:cNvPr>
          <p:cNvSpPr/>
          <p:nvPr userDrawn="1"/>
        </p:nvSpPr>
        <p:spPr>
          <a:xfrm>
            <a:off x="9412224" y="3346704"/>
            <a:ext cx="164592" cy="164592"/>
          </a:xfrm>
          <a:prstGeom prst="ellipse">
            <a:avLst/>
          </a:prstGeom>
          <a:solidFill>
            <a:schemeClr val="bg2"/>
          </a:solidFill>
          <a:ln w="12700" cap="flat">
            <a:noFill/>
            <a:prstDash val="solid"/>
            <a:miter/>
          </a:ln>
        </p:spPr>
        <p:txBody>
          <a:bodyPr rtlCol="0" anchor="ctr"/>
          <a:lstStyle/>
          <a:p>
            <a:pPr algn="l"/>
            <a:endParaRPr lang="en-US" noProof="0" dirty="0"/>
          </a:p>
        </p:txBody>
      </p:sp>
      <p:sp>
        <p:nvSpPr>
          <p:cNvPr id="17" name="Oval 16">
            <a:extLst>
              <a:ext uri="{FF2B5EF4-FFF2-40B4-BE49-F238E27FC236}">
                <a16:creationId xmlns:a16="http://schemas.microsoft.com/office/drawing/2014/main" xmlns="" id="{213A8FD8-4E6D-4DB1-8DA5-82151D87BDFF}"/>
              </a:ext>
            </a:extLst>
          </p:cNvPr>
          <p:cNvSpPr/>
          <p:nvPr userDrawn="1"/>
        </p:nvSpPr>
        <p:spPr>
          <a:xfrm>
            <a:off x="2684999" y="3346704"/>
            <a:ext cx="164592" cy="164592"/>
          </a:xfrm>
          <a:prstGeom prst="ellipse">
            <a:avLst/>
          </a:prstGeom>
          <a:solidFill>
            <a:schemeClr val="bg2"/>
          </a:solidFill>
          <a:ln w="12700" cap="flat">
            <a:noFill/>
            <a:prstDash val="solid"/>
            <a:miter/>
          </a:ln>
        </p:spPr>
        <p:txBody>
          <a:bodyPr rtlCol="0" anchor="ctr"/>
          <a:lstStyle/>
          <a:p>
            <a:pPr algn="l"/>
            <a:endParaRPr lang="en-US" noProof="0" dirty="0"/>
          </a:p>
        </p:txBody>
      </p:sp>
      <p:sp>
        <p:nvSpPr>
          <p:cNvPr id="19" name="Oval 18">
            <a:extLst>
              <a:ext uri="{FF2B5EF4-FFF2-40B4-BE49-F238E27FC236}">
                <a16:creationId xmlns:a16="http://schemas.microsoft.com/office/drawing/2014/main" xmlns="" id="{71E5BFBE-FB31-40FB-971E-8340FDBDE99A}"/>
              </a:ext>
            </a:extLst>
          </p:cNvPr>
          <p:cNvSpPr/>
          <p:nvPr userDrawn="1"/>
        </p:nvSpPr>
        <p:spPr>
          <a:xfrm>
            <a:off x="4366805" y="3346704"/>
            <a:ext cx="164592" cy="164592"/>
          </a:xfrm>
          <a:prstGeom prst="ellipse">
            <a:avLst/>
          </a:prstGeom>
          <a:solidFill>
            <a:schemeClr val="bg2"/>
          </a:solidFill>
          <a:ln w="12700" cap="flat">
            <a:noFill/>
            <a:prstDash val="solid"/>
            <a:miter/>
          </a:ln>
        </p:spPr>
        <p:txBody>
          <a:bodyPr rtlCol="0" anchor="ctr"/>
          <a:lstStyle/>
          <a:p>
            <a:pPr algn="l"/>
            <a:endParaRPr lang="en-US" noProof="0" dirty="0"/>
          </a:p>
        </p:txBody>
      </p:sp>
      <p:sp>
        <p:nvSpPr>
          <p:cNvPr id="20" name="Oval 19">
            <a:extLst>
              <a:ext uri="{FF2B5EF4-FFF2-40B4-BE49-F238E27FC236}">
                <a16:creationId xmlns:a16="http://schemas.microsoft.com/office/drawing/2014/main" xmlns="" id="{99956DA3-E64C-494F-8908-AC1D9418DC10}"/>
              </a:ext>
            </a:extLst>
          </p:cNvPr>
          <p:cNvSpPr/>
          <p:nvPr userDrawn="1"/>
        </p:nvSpPr>
        <p:spPr>
          <a:xfrm>
            <a:off x="7730417" y="3346704"/>
            <a:ext cx="164592" cy="164592"/>
          </a:xfrm>
          <a:prstGeom prst="ellipse">
            <a:avLst/>
          </a:prstGeom>
          <a:solidFill>
            <a:schemeClr val="bg2"/>
          </a:solidFill>
          <a:ln w="12700" cap="flat">
            <a:noFill/>
            <a:prstDash val="solid"/>
            <a:miter/>
          </a:ln>
        </p:spPr>
        <p:txBody>
          <a:bodyPr rtlCol="0" anchor="ctr"/>
          <a:lstStyle/>
          <a:p>
            <a:pPr algn="l"/>
            <a:endParaRPr lang="en-US" noProof="0" dirty="0"/>
          </a:p>
        </p:txBody>
      </p:sp>
      <p:sp>
        <p:nvSpPr>
          <p:cNvPr id="14" name="Text Placeholder 13">
            <a:extLst>
              <a:ext uri="{FF2B5EF4-FFF2-40B4-BE49-F238E27FC236}">
                <a16:creationId xmlns:a16="http://schemas.microsoft.com/office/drawing/2014/main" xmlns="" id="{F925B8D3-7699-4838-BB92-099F0752EF4D}"/>
              </a:ext>
            </a:extLst>
          </p:cNvPr>
          <p:cNvSpPr>
            <a:spLocks noGrp="1"/>
          </p:cNvSpPr>
          <p:nvPr>
            <p:ph type="body" sz="quarter" idx="14" hasCustomPrompt="1"/>
          </p:nvPr>
        </p:nvSpPr>
        <p:spPr>
          <a:xfrm>
            <a:off x="1006251" y="2809757"/>
            <a:ext cx="1171388" cy="484441"/>
          </a:xfrm>
        </p:spPr>
        <p:txBody>
          <a:bodyPr>
            <a:noAutofit/>
          </a:bodyPr>
          <a:lstStyle>
            <a:lvl1pPr marL="0" indent="0">
              <a:buNone/>
              <a:defRPr sz="3500">
                <a:latin typeface="+mj-lt"/>
              </a:defRPr>
            </a:lvl1pPr>
          </a:lstStyle>
          <a:p>
            <a:pPr lvl="0"/>
            <a:r>
              <a:rPr lang="en-US" noProof="0"/>
              <a:t>Year</a:t>
            </a:r>
          </a:p>
        </p:txBody>
      </p:sp>
      <p:sp>
        <p:nvSpPr>
          <p:cNvPr id="21" name="Text Placeholder 13">
            <a:extLst>
              <a:ext uri="{FF2B5EF4-FFF2-40B4-BE49-F238E27FC236}">
                <a16:creationId xmlns:a16="http://schemas.microsoft.com/office/drawing/2014/main" xmlns="" id="{F0ED1E4A-D0B2-44B6-AE21-6DC45B20C67E}"/>
              </a:ext>
            </a:extLst>
          </p:cNvPr>
          <p:cNvSpPr>
            <a:spLocks noGrp="1"/>
          </p:cNvSpPr>
          <p:nvPr>
            <p:ph type="body" sz="quarter" idx="15" hasCustomPrompt="1"/>
          </p:nvPr>
        </p:nvSpPr>
        <p:spPr>
          <a:xfrm>
            <a:off x="956944" y="3579013"/>
            <a:ext cx="1646588" cy="1907381"/>
          </a:xfrm>
        </p:spPr>
        <p:txBody>
          <a:bodyPr>
            <a:noAutofit/>
          </a:bodyPr>
          <a:lstStyle>
            <a:lvl1pPr marL="0" indent="0">
              <a:buNone/>
              <a:defRPr lang="ru-RU" sz="1600" kern="1200" dirty="0">
                <a:solidFill>
                  <a:schemeClr val="tx1">
                    <a:lumMod val="75000"/>
                    <a:lumOff val="25000"/>
                  </a:schemeClr>
                </a:solidFill>
                <a:latin typeface="+mn-lt"/>
                <a:ea typeface="+mn-ea"/>
                <a:cs typeface="+mn-cs"/>
              </a:defRPr>
            </a:lvl1pPr>
          </a:lstStyle>
          <a:p>
            <a:pPr lvl="0"/>
            <a:r>
              <a:rPr lang="en-US" noProof="0"/>
              <a:t>Edit Master text styles</a:t>
            </a:r>
          </a:p>
        </p:txBody>
      </p:sp>
      <p:sp>
        <p:nvSpPr>
          <p:cNvPr id="23" name="Text Placeholder 13">
            <a:extLst>
              <a:ext uri="{FF2B5EF4-FFF2-40B4-BE49-F238E27FC236}">
                <a16:creationId xmlns:a16="http://schemas.microsoft.com/office/drawing/2014/main" xmlns="" id="{4648B297-D9C8-4F98-BBDB-5A2891F9499E}"/>
              </a:ext>
            </a:extLst>
          </p:cNvPr>
          <p:cNvSpPr>
            <a:spLocks noGrp="1"/>
          </p:cNvSpPr>
          <p:nvPr>
            <p:ph type="body" sz="quarter" idx="16" hasCustomPrompt="1"/>
          </p:nvPr>
        </p:nvSpPr>
        <p:spPr>
          <a:xfrm>
            <a:off x="2688286" y="2809757"/>
            <a:ext cx="1171388" cy="484441"/>
          </a:xfrm>
        </p:spPr>
        <p:txBody>
          <a:bodyPr>
            <a:noAutofit/>
          </a:bodyPr>
          <a:lstStyle>
            <a:lvl1pPr marL="0" indent="0">
              <a:buNone/>
              <a:defRPr sz="3500">
                <a:latin typeface="+mj-lt"/>
              </a:defRPr>
            </a:lvl1pPr>
          </a:lstStyle>
          <a:p>
            <a:pPr lvl="0"/>
            <a:r>
              <a:rPr lang="en-US" noProof="0"/>
              <a:t>Year</a:t>
            </a:r>
          </a:p>
        </p:txBody>
      </p:sp>
      <p:sp>
        <p:nvSpPr>
          <p:cNvPr id="24" name="Text Placeholder 13">
            <a:extLst>
              <a:ext uri="{FF2B5EF4-FFF2-40B4-BE49-F238E27FC236}">
                <a16:creationId xmlns:a16="http://schemas.microsoft.com/office/drawing/2014/main" xmlns="" id="{C5B52EBA-EDDF-4C7B-A681-393B771D3437}"/>
              </a:ext>
            </a:extLst>
          </p:cNvPr>
          <p:cNvSpPr>
            <a:spLocks noGrp="1"/>
          </p:cNvSpPr>
          <p:nvPr>
            <p:ph type="body" sz="quarter" idx="17" hasCustomPrompt="1"/>
          </p:nvPr>
        </p:nvSpPr>
        <p:spPr>
          <a:xfrm>
            <a:off x="2638979" y="3579013"/>
            <a:ext cx="1646588" cy="1907381"/>
          </a:xfrm>
        </p:spPr>
        <p:txBody>
          <a:bodyPr>
            <a:noAutofit/>
          </a:bodyPr>
          <a:lstStyle>
            <a:lvl1pPr marL="0" indent="0">
              <a:buNone/>
              <a:defRPr lang="ru-RU" sz="1600" kern="1200" dirty="0">
                <a:solidFill>
                  <a:schemeClr val="tx1">
                    <a:lumMod val="75000"/>
                    <a:lumOff val="25000"/>
                  </a:schemeClr>
                </a:solidFill>
                <a:latin typeface="+mn-lt"/>
                <a:ea typeface="+mn-ea"/>
                <a:cs typeface="+mn-cs"/>
              </a:defRPr>
            </a:lvl1pPr>
          </a:lstStyle>
          <a:p>
            <a:pPr lvl="0"/>
            <a:r>
              <a:rPr lang="en-US" noProof="0"/>
              <a:t>Edit Master text styles</a:t>
            </a:r>
          </a:p>
        </p:txBody>
      </p:sp>
      <p:sp>
        <p:nvSpPr>
          <p:cNvPr id="25" name="Text Placeholder 13">
            <a:extLst>
              <a:ext uri="{FF2B5EF4-FFF2-40B4-BE49-F238E27FC236}">
                <a16:creationId xmlns:a16="http://schemas.microsoft.com/office/drawing/2014/main" xmlns="" id="{97BC10B9-E990-4199-8B1A-8B69D6F40D81}"/>
              </a:ext>
            </a:extLst>
          </p:cNvPr>
          <p:cNvSpPr>
            <a:spLocks noGrp="1"/>
          </p:cNvSpPr>
          <p:nvPr>
            <p:ph type="body" sz="quarter" idx="18" hasCustomPrompt="1"/>
          </p:nvPr>
        </p:nvSpPr>
        <p:spPr>
          <a:xfrm>
            <a:off x="4370321" y="2809757"/>
            <a:ext cx="1171388" cy="484441"/>
          </a:xfrm>
        </p:spPr>
        <p:txBody>
          <a:bodyPr>
            <a:noAutofit/>
          </a:bodyPr>
          <a:lstStyle>
            <a:lvl1pPr marL="0" indent="0">
              <a:buNone/>
              <a:defRPr sz="3500">
                <a:latin typeface="+mj-lt"/>
              </a:defRPr>
            </a:lvl1pPr>
          </a:lstStyle>
          <a:p>
            <a:pPr lvl="0"/>
            <a:r>
              <a:rPr lang="en-US" noProof="0"/>
              <a:t>Year</a:t>
            </a:r>
          </a:p>
        </p:txBody>
      </p:sp>
      <p:sp>
        <p:nvSpPr>
          <p:cNvPr id="26" name="Text Placeholder 13">
            <a:extLst>
              <a:ext uri="{FF2B5EF4-FFF2-40B4-BE49-F238E27FC236}">
                <a16:creationId xmlns:a16="http://schemas.microsoft.com/office/drawing/2014/main" xmlns="" id="{5876A64D-FA56-4565-8EBF-B9D51A8B20DC}"/>
              </a:ext>
            </a:extLst>
          </p:cNvPr>
          <p:cNvSpPr>
            <a:spLocks noGrp="1"/>
          </p:cNvSpPr>
          <p:nvPr>
            <p:ph type="body" sz="quarter" idx="19" hasCustomPrompt="1"/>
          </p:nvPr>
        </p:nvSpPr>
        <p:spPr>
          <a:xfrm>
            <a:off x="4321014" y="3579013"/>
            <a:ext cx="1646588" cy="1907381"/>
          </a:xfrm>
        </p:spPr>
        <p:txBody>
          <a:bodyPr>
            <a:noAutofit/>
          </a:bodyPr>
          <a:lstStyle>
            <a:lvl1pPr marL="0" indent="0">
              <a:buNone/>
              <a:defRPr lang="ru-RU" sz="1600" kern="1200" dirty="0">
                <a:solidFill>
                  <a:schemeClr val="tx1">
                    <a:lumMod val="75000"/>
                    <a:lumOff val="25000"/>
                  </a:schemeClr>
                </a:solidFill>
                <a:latin typeface="+mn-lt"/>
                <a:ea typeface="+mn-ea"/>
                <a:cs typeface="+mn-cs"/>
              </a:defRPr>
            </a:lvl1pPr>
          </a:lstStyle>
          <a:p>
            <a:pPr lvl="0"/>
            <a:r>
              <a:rPr lang="en-US" noProof="0"/>
              <a:t>Edit Master text styles</a:t>
            </a:r>
          </a:p>
        </p:txBody>
      </p:sp>
      <p:sp>
        <p:nvSpPr>
          <p:cNvPr id="27" name="Text Placeholder 13">
            <a:extLst>
              <a:ext uri="{FF2B5EF4-FFF2-40B4-BE49-F238E27FC236}">
                <a16:creationId xmlns:a16="http://schemas.microsoft.com/office/drawing/2014/main" xmlns="" id="{CA843817-8244-446A-9618-257B5329B463}"/>
              </a:ext>
            </a:extLst>
          </p:cNvPr>
          <p:cNvSpPr>
            <a:spLocks noGrp="1"/>
          </p:cNvSpPr>
          <p:nvPr>
            <p:ph type="body" sz="quarter" idx="20" hasCustomPrompt="1"/>
          </p:nvPr>
        </p:nvSpPr>
        <p:spPr>
          <a:xfrm>
            <a:off x="6052356" y="2809757"/>
            <a:ext cx="1171388" cy="484441"/>
          </a:xfrm>
        </p:spPr>
        <p:txBody>
          <a:bodyPr>
            <a:noAutofit/>
          </a:bodyPr>
          <a:lstStyle>
            <a:lvl1pPr marL="0" indent="0">
              <a:buNone/>
              <a:defRPr sz="3500">
                <a:latin typeface="+mj-lt"/>
              </a:defRPr>
            </a:lvl1pPr>
          </a:lstStyle>
          <a:p>
            <a:pPr lvl="0"/>
            <a:r>
              <a:rPr lang="en-US" noProof="0"/>
              <a:t>Year</a:t>
            </a:r>
          </a:p>
        </p:txBody>
      </p:sp>
      <p:sp>
        <p:nvSpPr>
          <p:cNvPr id="28" name="Text Placeholder 13">
            <a:extLst>
              <a:ext uri="{FF2B5EF4-FFF2-40B4-BE49-F238E27FC236}">
                <a16:creationId xmlns:a16="http://schemas.microsoft.com/office/drawing/2014/main" xmlns="" id="{86A6FE38-5036-4D35-93E4-07C5DEC4010D}"/>
              </a:ext>
            </a:extLst>
          </p:cNvPr>
          <p:cNvSpPr>
            <a:spLocks noGrp="1"/>
          </p:cNvSpPr>
          <p:nvPr>
            <p:ph type="body" sz="quarter" idx="21" hasCustomPrompt="1"/>
          </p:nvPr>
        </p:nvSpPr>
        <p:spPr>
          <a:xfrm>
            <a:off x="6003049" y="3579013"/>
            <a:ext cx="1646588" cy="1907381"/>
          </a:xfrm>
        </p:spPr>
        <p:txBody>
          <a:bodyPr>
            <a:noAutofit/>
          </a:bodyPr>
          <a:lstStyle>
            <a:lvl1pPr marL="0" indent="0">
              <a:buNone/>
              <a:defRPr lang="ru-RU" sz="1600" kern="1200" dirty="0">
                <a:solidFill>
                  <a:schemeClr val="tx1">
                    <a:lumMod val="75000"/>
                    <a:lumOff val="25000"/>
                  </a:schemeClr>
                </a:solidFill>
                <a:latin typeface="+mn-lt"/>
                <a:ea typeface="+mn-ea"/>
                <a:cs typeface="+mn-cs"/>
              </a:defRPr>
            </a:lvl1pPr>
          </a:lstStyle>
          <a:p>
            <a:pPr lvl="0"/>
            <a:r>
              <a:rPr lang="en-US" noProof="0"/>
              <a:t>Edit Master text styles</a:t>
            </a:r>
          </a:p>
        </p:txBody>
      </p:sp>
      <p:sp>
        <p:nvSpPr>
          <p:cNvPr id="29" name="Text Placeholder 13">
            <a:extLst>
              <a:ext uri="{FF2B5EF4-FFF2-40B4-BE49-F238E27FC236}">
                <a16:creationId xmlns:a16="http://schemas.microsoft.com/office/drawing/2014/main" xmlns="" id="{1966E981-C557-4255-9DCC-162A429B5EE2}"/>
              </a:ext>
            </a:extLst>
          </p:cNvPr>
          <p:cNvSpPr>
            <a:spLocks noGrp="1"/>
          </p:cNvSpPr>
          <p:nvPr>
            <p:ph type="body" sz="quarter" idx="22" hasCustomPrompt="1"/>
          </p:nvPr>
        </p:nvSpPr>
        <p:spPr>
          <a:xfrm>
            <a:off x="7734391" y="2809757"/>
            <a:ext cx="1171388" cy="484441"/>
          </a:xfrm>
        </p:spPr>
        <p:txBody>
          <a:bodyPr>
            <a:noAutofit/>
          </a:bodyPr>
          <a:lstStyle>
            <a:lvl1pPr marL="0" indent="0">
              <a:buNone/>
              <a:defRPr sz="3500">
                <a:latin typeface="+mj-lt"/>
              </a:defRPr>
            </a:lvl1pPr>
          </a:lstStyle>
          <a:p>
            <a:pPr lvl="0"/>
            <a:r>
              <a:rPr lang="en-US" noProof="0"/>
              <a:t>Year</a:t>
            </a:r>
          </a:p>
        </p:txBody>
      </p:sp>
      <p:sp>
        <p:nvSpPr>
          <p:cNvPr id="30" name="Text Placeholder 13">
            <a:extLst>
              <a:ext uri="{FF2B5EF4-FFF2-40B4-BE49-F238E27FC236}">
                <a16:creationId xmlns:a16="http://schemas.microsoft.com/office/drawing/2014/main" xmlns="" id="{C386D796-CB69-4D7D-9C52-C41187CC88DB}"/>
              </a:ext>
            </a:extLst>
          </p:cNvPr>
          <p:cNvSpPr>
            <a:spLocks noGrp="1"/>
          </p:cNvSpPr>
          <p:nvPr>
            <p:ph type="body" sz="quarter" idx="23" hasCustomPrompt="1"/>
          </p:nvPr>
        </p:nvSpPr>
        <p:spPr>
          <a:xfrm>
            <a:off x="7685084" y="3579013"/>
            <a:ext cx="1646588" cy="1907381"/>
          </a:xfrm>
        </p:spPr>
        <p:txBody>
          <a:bodyPr>
            <a:noAutofit/>
          </a:bodyPr>
          <a:lstStyle>
            <a:lvl1pPr marL="0" indent="0">
              <a:buNone/>
              <a:defRPr lang="ru-RU" sz="1600" kern="1200" dirty="0">
                <a:solidFill>
                  <a:schemeClr val="tx1">
                    <a:lumMod val="75000"/>
                    <a:lumOff val="25000"/>
                  </a:schemeClr>
                </a:solidFill>
                <a:latin typeface="+mn-lt"/>
                <a:ea typeface="+mn-ea"/>
                <a:cs typeface="+mn-cs"/>
              </a:defRPr>
            </a:lvl1pPr>
          </a:lstStyle>
          <a:p>
            <a:pPr lvl="0"/>
            <a:r>
              <a:rPr lang="en-US" noProof="0"/>
              <a:t>Edit Master text styles</a:t>
            </a:r>
          </a:p>
        </p:txBody>
      </p:sp>
      <p:sp>
        <p:nvSpPr>
          <p:cNvPr id="31" name="Text Placeholder 13">
            <a:extLst>
              <a:ext uri="{FF2B5EF4-FFF2-40B4-BE49-F238E27FC236}">
                <a16:creationId xmlns:a16="http://schemas.microsoft.com/office/drawing/2014/main" xmlns="" id="{24441BBA-89B7-4AE6-91F6-04DB373B54F3}"/>
              </a:ext>
            </a:extLst>
          </p:cNvPr>
          <p:cNvSpPr>
            <a:spLocks noGrp="1"/>
          </p:cNvSpPr>
          <p:nvPr>
            <p:ph type="body" sz="quarter" idx="24" hasCustomPrompt="1"/>
          </p:nvPr>
        </p:nvSpPr>
        <p:spPr>
          <a:xfrm>
            <a:off x="9416424" y="2809757"/>
            <a:ext cx="1171388" cy="484441"/>
          </a:xfrm>
        </p:spPr>
        <p:txBody>
          <a:bodyPr>
            <a:noAutofit/>
          </a:bodyPr>
          <a:lstStyle>
            <a:lvl1pPr marL="0" indent="0">
              <a:buNone/>
              <a:defRPr sz="3500">
                <a:latin typeface="+mj-lt"/>
              </a:defRPr>
            </a:lvl1pPr>
          </a:lstStyle>
          <a:p>
            <a:pPr lvl="0"/>
            <a:r>
              <a:rPr lang="en-US" noProof="0"/>
              <a:t>Year</a:t>
            </a:r>
          </a:p>
        </p:txBody>
      </p:sp>
      <p:sp>
        <p:nvSpPr>
          <p:cNvPr id="32" name="Text Placeholder 13">
            <a:extLst>
              <a:ext uri="{FF2B5EF4-FFF2-40B4-BE49-F238E27FC236}">
                <a16:creationId xmlns:a16="http://schemas.microsoft.com/office/drawing/2014/main" xmlns="" id="{B117E4C6-D10A-4738-8283-D63AB1B314D2}"/>
              </a:ext>
            </a:extLst>
          </p:cNvPr>
          <p:cNvSpPr>
            <a:spLocks noGrp="1"/>
          </p:cNvSpPr>
          <p:nvPr>
            <p:ph type="body" sz="quarter" idx="25" hasCustomPrompt="1"/>
          </p:nvPr>
        </p:nvSpPr>
        <p:spPr>
          <a:xfrm>
            <a:off x="9367117" y="3579013"/>
            <a:ext cx="1646588" cy="1907381"/>
          </a:xfrm>
        </p:spPr>
        <p:txBody>
          <a:bodyPr>
            <a:noAutofit/>
          </a:bodyPr>
          <a:lstStyle>
            <a:lvl1pPr marL="0" indent="0">
              <a:buNone/>
              <a:defRPr lang="ru-RU" sz="1600" kern="1200" dirty="0">
                <a:solidFill>
                  <a:schemeClr val="tx1">
                    <a:lumMod val="75000"/>
                    <a:lumOff val="25000"/>
                  </a:schemeClr>
                </a:solidFill>
                <a:latin typeface="+mn-lt"/>
                <a:ea typeface="+mn-ea"/>
                <a:cs typeface="+mn-cs"/>
              </a:defRPr>
            </a:lvl1pPr>
          </a:lstStyle>
          <a:p>
            <a:pPr lvl="0"/>
            <a:r>
              <a:rPr lang="en-US" noProof="0"/>
              <a:t>Edit Master text styles</a:t>
            </a:r>
          </a:p>
        </p:txBody>
      </p:sp>
    </p:spTree>
    <p:extLst>
      <p:ext uri="{BB962C8B-B14F-4D97-AF65-F5344CB8AC3E}">
        <p14:creationId xmlns:p14="http://schemas.microsoft.com/office/powerpoint/2010/main" val="10133043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hanks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1DAC5403-E1D0-4032-A9FE-410B2982643C}"/>
              </a:ext>
            </a:extLst>
          </p:cNvPr>
          <p:cNvSpPr/>
          <p:nvPr userDrawn="1"/>
        </p:nvSpPr>
        <p:spPr>
          <a:xfrm>
            <a:off x="0" y="0"/>
            <a:ext cx="12192000" cy="6858000"/>
          </a:xfrm>
          <a:prstGeom prst="rect">
            <a:avLst/>
          </a:prstGeom>
          <a:blipFill>
            <a:blip r:embed="rId2"/>
            <a:srcRect/>
            <a:stretch>
              <a:fillRect t="-6775" b="-5725"/>
            </a:stretch>
          </a:blipFill>
          <a:ln w="12700" cap="flat">
            <a:noFill/>
            <a:prstDash val="solid"/>
            <a:miter/>
          </a:ln>
        </p:spPr>
        <p:txBody>
          <a:bodyPr rtlCol="0" anchor="ctr"/>
          <a:lstStyle/>
          <a:p>
            <a:pPr algn="l"/>
            <a:endParaRPr lang="en-US" noProof="0" dirty="0"/>
          </a:p>
        </p:txBody>
      </p:sp>
      <p:sp>
        <p:nvSpPr>
          <p:cNvPr id="17" name="Rectangle 16">
            <a:extLst>
              <a:ext uri="{FF2B5EF4-FFF2-40B4-BE49-F238E27FC236}">
                <a16:creationId xmlns:a16="http://schemas.microsoft.com/office/drawing/2014/main" xmlns="" id="{08C75CBB-4E7D-408E-AF76-442117F41B42}"/>
              </a:ext>
            </a:extLst>
          </p:cNvPr>
          <p:cNvSpPr/>
          <p:nvPr userDrawn="1"/>
        </p:nvSpPr>
        <p:spPr>
          <a:xfrm>
            <a:off x="0" y="0"/>
            <a:ext cx="12192000" cy="6858000"/>
          </a:xfrm>
          <a:prstGeom prst="rect">
            <a:avLst/>
          </a:prstGeom>
          <a:solidFill>
            <a:schemeClr val="tx1">
              <a:alpha val="80000"/>
            </a:schemeClr>
          </a:soli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xmlns="" id="{E013E669-E15F-4096-81CC-6637C4A9F9E7}"/>
              </a:ext>
            </a:extLst>
          </p:cNvPr>
          <p:cNvSpPr>
            <a:spLocks noGrp="1"/>
          </p:cNvSpPr>
          <p:nvPr>
            <p:ph type="body" sz="quarter" idx="21" hasCustomPrompt="1"/>
          </p:nvPr>
        </p:nvSpPr>
        <p:spPr>
          <a:xfrm>
            <a:off x="3912235" y="4447556"/>
            <a:ext cx="4367531" cy="474519"/>
          </a:xfrm>
        </p:spPr>
        <p:txBody>
          <a:bodyPr>
            <a:noAutofit/>
          </a:bodyPr>
          <a:lstStyle>
            <a:lvl1pPr marL="0" indent="0" algn="ctr">
              <a:buNone/>
              <a:defRPr sz="30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678-555-0128</a:t>
            </a:r>
          </a:p>
        </p:txBody>
      </p:sp>
      <p:sp>
        <p:nvSpPr>
          <p:cNvPr id="2" name="Title 1">
            <a:extLst>
              <a:ext uri="{FF2B5EF4-FFF2-40B4-BE49-F238E27FC236}">
                <a16:creationId xmlns:a16="http://schemas.microsoft.com/office/drawing/2014/main" xmlns="" id="{199AD403-A15F-4A2F-B050-AB874136E732}"/>
              </a:ext>
            </a:extLst>
          </p:cNvPr>
          <p:cNvSpPr>
            <a:spLocks noGrp="1"/>
          </p:cNvSpPr>
          <p:nvPr>
            <p:ph type="title" hasCustomPrompt="1"/>
          </p:nvPr>
        </p:nvSpPr>
        <p:spPr>
          <a:xfrm>
            <a:off x="1037021" y="1663690"/>
            <a:ext cx="10117959" cy="1517356"/>
          </a:xfrm>
        </p:spPr>
        <p:txBody>
          <a:bodyPr>
            <a:noAutofit/>
          </a:bodyPr>
          <a:lstStyle>
            <a:lvl1pPr algn="ctr">
              <a:defRPr sz="10000" b="0">
                <a:solidFill>
                  <a:schemeClr val="bg1"/>
                </a:solidFill>
              </a:defRPr>
            </a:lvl1pPr>
          </a:lstStyle>
          <a:p>
            <a:r>
              <a:rPr lang="en-US" noProof="0"/>
              <a:t>Thank You!</a:t>
            </a:r>
          </a:p>
        </p:txBody>
      </p:sp>
      <p:sp>
        <p:nvSpPr>
          <p:cNvPr id="23" name="Text Placeholder 26">
            <a:extLst>
              <a:ext uri="{FF2B5EF4-FFF2-40B4-BE49-F238E27FC236}">
                <a16:creationId xmlns:a16="http://schemas.microsoft.com/office/drawing/2014/main" xmlns="" id="{5BB088E3-63C1-423F-A939-150B8E1F87A7}"/>
              </a:ext>
            </a:extLst>
          </p:cNvPr>
          <p:cNvSpPr>
            <a:spLocks noGrp="1"/>
          </p:cNvSpPr>
          <p:nvPr>
            <p:ph type="body" sz="quarter" idx="20" hasCustomPrompt="1"/>
          </p:nvPr>
        </p:nvSpPr>
        <p:spPr>
          <a:xfrm>
            <a:off x="3912235" y="4152286"/>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36" name="Text Placeholder 14">
            <a:extLst>
              <a:ext uri="{FF2B5EF4-FFF2-40B4-BE49-F238E27FC236}">
                <a16:creationId xmlns:a16="http://schemas.microsoft.com/office/drawing/2014/main" xmlns="" id="{2A3D73F7-77EC-4576-B541-20C032F462DC}"/>
              </a:ext>
            </a:extLst>
          </p:cNvPr>
          <p:cNvSpPr>
            <a:spLocks noGrp="1"/>
          </p:cNvSpPr>
          <p:nvPr userDrawn="1">
            <p:ph type="body" sz="quarter" idx="13" hasCustomPrompt="1"/>
          </p:nvPr>
        </p:nvSpPr>
        <p:spPr>
          <a:xfrm>
            <a:off x="1050857" y="3264670"/>
            <a:ext cx="10090287" cy="606659"/>
          </a:xfrm>
        </p:spPr>
        <p:txBody>
          <a:bodyPr>
            <a:noAutofit/>
          </a:bodyPr>
          <a:lstStyle>
            <a:lvl1pPr marL="0" indent="0" algn="ctr">
              <a:buNone/>
              <a:defRPr sz="3000" b="0" i="0">
                <a:solidFill>
                  <a:schemeClr val="bg2"/>
                </a:solidFill>
              </a:defRPr>
            </a:lvl1pPr>
          </a:lstStyle>
          <a:p>
            <a:pPr lvl="0"/>
            <a:r>
              <a:rPr lang="en-US" noProof="0"/>
              <a:t>ALEXANDER MARTENSSON</a:t>
            </a:r>
          </a:p>
        </p:txBody>
      </p:sp>
      <p:sp>
        <p:nvSpPr>
          <p:cNvPr id="15" name="Rectangle 14">
            <a:extLst>
              <a:ext uri="{FF2B5EF4-FFF2-40B4-BE49-F238E27FC236}">
                <a16:creationId xmlns:a16="http://schemas.microsoft.com/office/drawing/2014/main" xmlns="" id="{B1AB1BF5-25AE-4D07-8C5B-8ED82109AAFD}"/>
              </a:ext>
            </a:extLst>
          </p:cNvPr>
          <p:cNvSpPr/>
          <p:nvPr userDrawn="1"/>
        </p:nvSpPr>
        <p:spPr>
          <a:xfrm>
            <a:off x="376428" y="374904"/>
            <a:ext cx="11439144" cy="6108192"/>
          </a:xfrm>
          <a:prstGeom prst="rect">
            <a:avLst/>
          </a:prstGeom>
          <a:noFill/>
          <a:ln w="12700" cap="flat">
            <a:solidFill>
              <a:schemeClr val="bg2"/>
            </a:solidFill>
            <a:prstDash val="solid"/>
            <a:miter/>
          </a:ln>
        </p:spPr>
        <p:txBody>
          <a:bodyPr rtlCol="0" anchor="ctr"/>
          <a:lstStyle/>
          <a:p>
            <a:pPr algn="l"/>
            <a:endParaRPr lang="en-US" noProof="0" dirty="0"/>
          </a:p>
        </p:txBody>
      </p:sp>
      <p:sp>
        <p:nvSpPr>
          <p:cNvPr id="16" name="Rectangle 15">
            <a:extLst>
              <a:ext uri="{FF2B5EF4-FFF2-40B4-BE49-F238E27FC236}">
                <a16:creationId xmlns:a16="http://schemas.microsoft.com/office/drawing/2014/main" xmlns="" id="{40356ECE-618B-4CAE-B0AA-1F1C86CF382A}"/>
              </a:ext>
            </a:extLst>
          </p:cNvPr>
          <p:cNvSpPr/>
          <p:nvPr userDrawn="1"/>
        </p:nvSpPr>
        <p:spPr>
          <a:xfrm>
            <a:off x="445008" y="443484"/>
            <a:ext cx="11301984" cy="5971032"/>
          </a:xfrm>
          <a:prstGeom prst="rect">
            <a:avLst/>
          </a:prstGeom>
          <a:noFill/>
          <a:ln w="25400" cap="flat">
            <a:solidFill>
              <a:schemeClr val="bg2"/>
            </a:solidFill>
            <a:prstDash val="solid"/>
            <a:miter/>
          </a:ln>
        </p:spPr>
        <p:txBody>
          <a:bodyPr rtlCol="0" anchor="ctr"/>
          <a:lstStyle/>
          <a:p>
            <a:pPr algn="l"/>
            <a:endParaRPr lang="en-US" noProof="0" dirty="0"/>
          </a:p>
        </p:txBody>
      </p:sp>
      <p:cxnSp>
        <p:nvCxnSpPr>
          <p:cNvPr id="6" name="Straight Connector 5">
            <a:extLst>
              <a:ext uri="{FF2B5EF4-FFF2-40B4-BE49-F238E27FC236}">
                <a16:creationId xmlns:a16="http://schemas.microsoft.com/office/drawing/2014/main" xmlns="" id="{2B62C84D-B809-41CE-8FCD-935E2343985F}"/>
              </a:ext>
            </a:extLst>
          </p:cNvPr>
          <p:cNvCxnSpPr/>
          <p:nvPr userDrawn="1"/>
        </p:nvCxnSpPr>
        <p:spPr>
          <a:xfrm>
            <a:off x="5711952" y="5004104"/>
            <a:ext cx="768096"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xmlns="" id="{B0670BD7-5166-40F4-A6FC-B5B1D91577BE}"/>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3608400" y="2987075"/>
            <a:ext cx="4975200" cy="114227"/>
          </a:xfrm>
          <a:prstGeom prst="rect">
            <a:avLst/>
          </a:prstGeom>
        </p:spPr>
      </p:pic>
      <p:sp>
        <p:nvSpPr>
          <p:cNvPr id="12" name="Text Placeholder 26">
            <a:extLst>
              <a:ext uri="{FF2B5EF4-FFF2-40B4-BE49-F238E27FC236}">
                <a16:creationId xmlns:a16="http://schemas.microsoft.com/office/drawing/2014/main" xmlns="" id="{21AF3F24-9D59-456A-9130-8C4049C34FAB}"/>
              </a:ext>
            </a:extLst>
          </p:cNvPr>
          <p:cNvSpPr>
            <a:spLocks noGrp="1"/>
          </p:cNvSpPr>
          <p:nvPr>
            <p:ph type="body" sz="quarter" idx="22" hasCustomPrompt="1"/>
          </p:nvPr>
        </p:nvSpPr>
        <p:spPr>
          <a:xfrm>
            <a:off x="2895600" y="5423227"/>
            <a:ext cx="6400800" cy="474519"/>
          </a:xfrm>
        </p:spPr>
        <p:txBody>
          <a:bodyPr>
            <a:noAutofit/>
          </a:bodyPr>
          <a:lstStyle>
            <a:lvl1pPr marL="0" indent="0" algn="ctr">
              <a:buNone/>
              <a:defRPr sz="30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14" name="Text Placeholder 26">
            <a:extLst>
              <a:ext uri="{FF2B5EF4-FFF2-40B4-BE49-F238E27FC236}">
                <a16:creationId xmlns:a16="http://schemas.microsoft.com/office/drawing/2014/main" xmlns="" id="{716B9C4F-E33C-4EA7-A4F7-A2137CFCF2FD}"/>
              </a:ext>
            </a:extLst>
          </p:cNvPr>
          <p:cNvSpPr>
            <a:spLocks noGrp="1"/>
          </p:cNvSpPr>
          <p:nvPr>
            <p:ph type="body" sz="quarter" idx="23" hasCustomPrompt="1"/>
          </p:nvPr>
        </p:nvSpPr>
        <p:spPr>
          <a:xfrm>
            <a:off x="3912235" y="512151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Tree>
    <p:extLst>
      <p:ext uri="{BB962C8B-B14F-4D97-AF65-F5344CB8AC3E}">
        <p14:creationId xmlns:p14="http://schemas.microsoft.com/office/powerpoint/2010/main" val="37282743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hart Layout">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xmlns="" id="{99E16AA7-5075-3449-AB21-5E8037339A90}"/>
              </a:ext>
            </a:extLst>
          </p:cNvPr>
          <p:cNvSpPr/>
          <p:nvPr userDrawn="1"/>
        </p:nvSpPr>
        <p:spPr>
          <a:xfrm>
            <a:off x="5908548" y="6261006"/>
            <a:ext cx="374904" cy="374904"/>
          </a:xfrm>
          <a:prstGeom prst="ellipse">
            <a:avLst/>
          </a:prstGeom>
          <a:solidFill>
            <a:schemeClr val="bg2">
              <a:lumMod val="20000"/>
              <a:lumOff val="80000"/>
            </a:schemeClr>
          </a:solidFill>
          <a:ln w="25400" cap="flat">
            <a:solidFill>
              <a:schemeClr val="bg2"/>
            </a:solidFill>
            <a:prstDash val="solid"/>
            <a:miter/>
          </a:ln>
        </p:spPr>
        <p:txBody>
          <a:bodyPr rtlCol="0" anchor="ctr"/>
          <a:lstStyle/>
          <a:p>
            <a:pPr algn="l"/>
            <a:endParaRPr lang="en-US" noProof="0" dirty="0"/>
          </a:p>
        </p:txBody>
      </p:sp>
      <p:sp>
        <p:nvSpPr>
          <p:cNvPr id="5" name="Slide Number Placeholder 4">
            <a:extLst>
              <a:ext uri="{FF2B5EF4-FFF2-40B4-BE49-F238E27FC236}">
                <a16:creationId xmlns:a16="http://schemas.microsoft.com/office/drawing/2014/main" xmlns="" id="{E523D6FB-BDF5-462B-9DFB-6A2531254435}"/>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3" name="Date Placeholder 2">
            <a:extLst>
              <a:ext uri="{FF2B5EF4-FFF2-40B4-BE49-F238E27FC236}">
                <a16:creationId xmlns:a16="http://schemas.microsoft.com/office/drawing/2014/main" xmlns="" id="{3CAFBD2F-FD90-4C8F-BEA1-91BB2D242EED}"/>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xmlns="" id="{5F47FDA8-53F5-4098-B6D5-32456ABFAE67}"/>
              </a:ext>
            </a:extLst>
          </p:cNvPr>
          <p:cNvSpPr>
            <a:spLocks noGrp="1"/>
          </p:cNvSpPr>
          <p:nvPr>
            <p:ph type="ftr" sz="quarter" idx="11"/>
          </p:nvPr>
        </p:nvSpPr>
        <p:spPr/>
        <p:txBody>
          <a:bodyPr/>
          <a:lstStyle/>
          <a:p>
            <a:r>
              <a:rPr lang="en-US" noProof="0" dirty="0"/>
              <a:t>ADD A FOOTER</a:t>
            </a:r>
          </a:p>
        </p:txBody>
      </p:sp>
      <p:sp>
        <p:nvSpPr>
          <p:cNvPr id="6" name="Chart Placeholder 18">
            <a:extLst>
              <a:ext uri="{FF2B5EF4-FFF2-40B4-BE49-F238E27FC236}">
                <a16:creationId xmlns:a16="http://schemas.microsoft.com/office/drawing/2014/main" xmlns="" id="{270B440B-C39E-47E6-9CBA-0BA4EB1EF522}"/>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chart</a:t>
            </a:r>
            <a:endParaRPr lang="en-US" noProof="0" dirty="0"/>
          </a:p>
        </p:txBody>
      </p:sp>
      <p:sp>
        <p:nvSpPr>
          <p:cNvPr id="8" name="Graphic 13">
            <a:extLst>
              <a:ext uri="{FF2B5EF4-FFF2-40B4-BE49-F238E27FC236}">
                <a16:creationId xmlns:a16="http://schemas.microsoft.com/office/drawing/2014/main" xmlns="" id="{1ED66CD9-A275-41A6-92EA-B32A8F51F472}"/>
              </a:ext>
            </a:extLst>
          </p:cNvPr>
          <p:cNvSpPr/>
          <p:nvPr userDrawn="1"/>
        </p:nvSpPr>
        <p:spPr>
          <a:xfrm>
            <a:off x="1949460" y="2168288"/>
            <a:ext cx="3123044" cy="139083"/>
          </a:xfrm>
          <a:custGeom>
            <a:avLst/>
            <a:gdLst>
              <a:gd name="connsiteX0" fmla="*/ 281882 w 3123043"/>
              <a:gd name="connsiteY0" fmla="*/ 78315 h 139082"/>
              <a:gd name="connsiteX1" fmla="*/ 12567 w 3123043"/>
              <a:gd name="connsiteY1" fmla="*/ 78315 h 139082"/>
              <a:gd name="connsiteX2" fmla="*/ 12567 w 3123043"/>
              <a:gd name="connsiteY2" fmla="*/ 65671 h 139082"/>
              <a:gd name="connsiteX3" fmla="*/ 1155576 w 3123043"/>
              <a:gd name="connsiteY3" fmla="*/ 65671 h 139082"/>
              <a:gd name="connsiteX4" fmla="*/ 1350292 w 3123043"/>
              <a:gd name="connsiteY4" fmla="*/ 12567 h 139082"/>
              <a:gd name="connsiteX5" fmla="*/ 1466616 w 3123043"/>
              <a:gd name="connsiteY5" fmla="*/ 65671 h 139082"/>
              <a:gd name="connsiteX6" fmla="*/ 1495697 w 3123043"/>
              <a:gd name="connsiteY6" fmla="*/ 65671 h 139082"/>
              <a:gd name="connsiteX7" fmla="*/ 1551330 w 3123043"/>
              <a:gd name="connsiteY7" fmla="*/ 15096 h 139082"/>
              <a:gd name="connsiteX8" fmla="*/ 1606963 w 3123043"/>
              <a:gd name="connsiteY8" fmla="*/ 65671 h 139082"/>
              <a:gd name="connsiteX9" fmla="*/ 1636044 w 3123043"/>
              <a:gd name="connsiteY9" fmla="*/ 65671 h 139082"/>
              <a:gd name="connsiteX10" fmla="*/ 1752368 w 3123043"/>
              <a:gd name="connsiteY10" fmla="*/ 12567 h 139082"/>
              <a:gd name="connsiteX11" fmla="*/ 1947084 w 3123043"/>
              <a:gd name="connsiteY11" fmla="*/ 65671 h 139082"/>
              <a:gd name="connsiteX12" fmla="*/ 3119174 w 3123043"/>
              <a:gd name="connsiteY12" fmla="*/ 65671 h 139082"/>
              <a:gd name="connsiteX13" fmla="*/ 3119174 w 3123043"/>
              <a:gd name="connsiteY13" fmla="*/ 78315 h 139082"/>
              <a:gd name="connsiteX14" fmla="*/ 2824571 w 3123043"/>
              <a:gd name="connsiteY14" fmla="*/ 78315 h 139082"/>
              <a:gd name="connsiteX15" fmla="*/ 2824571 w 3123043"/>
              <a:gd name="connsiteY15" fmla="*/ 79579 h 139082"/>
              <a:gd name="connsiteX16" fmla="*/ 2097546 w 3123043"/>
              <a:gd name="connsiteY16" fmla="*/ 78315 h 139082"/>
              <a:gd name="connsiteX17" fmla="*/ 1987544 w 3123043"/>
              <a:gd name="connsiteY17" fmla="*/ 78315 h 139082"/>
              <a:gd name="connsiteX18" fmla="*/ 1751103 w 3123043"/>
              <a:gd name="connsiteY18" fmla="*/ 131419 h 139082"/>
              <a:gd name="connsiteX19" fmla="*/ 1634780 w 3123043"/>
              <a:gd name="connsiteY19" fmla="*/ 78315 h 139082"/>
              <a:gd name="connsiteX20" fmla="*/ 1605699 w 3123043"/>
              <a:gd name="connsiteY20" fmla="*/ 78315 h 139082"/>
              <a:gd name="connsiteX21" fmla="*/ 1551330 w 3123043"/>
              <a:gd name="connsiteY21" fmla="*/ 128891 h 139082"/>
              <a:gd name="connsiteX22" fmla="*/ 1495697 w 3123043"/>
              <a:gd name="connsiteY22" fmla="*/ 78315 h 139082"/>
              <a:gd name="connsiteX23" fmla="*/ 1466616 w 3123043"/>
              <a:gd name="connsiteY23" fmla="*/ 78315 h 139082"/>
              <a:gd name="connsiteX24" fmla="*/ 1350292 w 3123043"/>
              <a:gd name="connsiteY24" fmla="*/ 131419 h 139082"/>
              <a:gd name="connsiteX25" fmla="*/ 1113851 w 3123043"/>
              <a:gd name="connsiteY25" fmla="*/ 78315 h 139082"/>
              <a:gd name="connsiteX26" fmla="*/ 1005113 w 3123043"/>
              <a:gd name="connsiteY26" fmla="*/ 78315 h 139082"/>
              <a:gd name="connsiteX27" fmla="*/ 281882 w 3123043"/>
              <a:gd name="connsiteY27" fmla="*/ 78315 h 139082"/>
              <a:gd name="connsiteX28" fmla="*/ 281882 w 3123043"/>
              <a:gd name="connsiteY28" fmla="*/ 78315 h 13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23043" h="139082">
                <a:moveTo>
                  <a:pt x="281882" y="78315"/>
                </a:moveTo>
                <a:lnTo>
                  <a:pt x="12567" y="78315"/>
                </a:lnTo>
                <a:lnTo>
                  <a:pt x="12567" y="65671"/>
                </a:lnTo>
                <a:lnTo>
                  <a:pt x="1155576" y="65671"/>
                </a:lnTo>
                <a:cubicBezTo>
                  <a:pt x="1260520" y="55556"/>
                  <a:pt x="1350292" y="12567"/>
                  <a:pt x="1350292" y="12567"/>
                </a:cubicBezTo>
                <a:cubicBezTo>
                  <a:pt x="1397074" y="47970"/>
                  <a:pt x="1440063" y="60614"/>
                  <a:pt x="1466616" y="65671"/>
                </a:cubicBezTo>
                <a:lnTo>
                  <a:pt x="1495697" y="65671"/>
                </a:lnTo>
                <a:cubicBezTo>
                  <a:pt x="1502019" y="23946"/>
                  <a:pt x="1534893" y="15096"/>
                  <a:pt x="1551330" y="15096"/>
                </a:cubicBezTo>
                <a:cubicBezTo>
                  <a:pt x="1567767" y="15096"/>
                  <a:pt x="1600641" y="23946"/>
                  <a:pt x="1606963" y="65671"/>
                </a:cubicBezTo>
                <a:lnTo>
                  <a:pt x="1636044" y="65671"/>
                </a:lnTo>
                <a:cubicBezTo>
                  <a:pt x="1662596" y="60614"/>
                  <a:pt x="1705585" y="46705"/>
                  <a:pt x="1752368" y="12567"/>
                </a:cubicBezTo>
                <a:cubicBezTo>
                  <a:pt x="1752368" y="12567"/>
                  <a:pt x="1842140" y="55556"/>
                  <a:pt x="1947084" y="65671"/>
                </a:cubicBezTo>
                <a:lnTo>
                  <a:pt x="3119174" y="65671"/>
                </a:lnTo>
                <a:lnTo>
                  <a:pt x="3119174" y="78315"/>
                </a:lnTo>
                <a:lnTo>
                  <a:pt x="2824571" y="78315"/>
                </a:lnTo>
                <a:lnTo>
                  <a:pt x="2824571" y="79579"/>
                </a:lnTo>
                <a:lnTo>
                  <a:pt x="2097546" y="78315"/>
                </a:lnTo>
                <a:lnTo>
                  <a:pt x="1987544" y="78315"/>
                </a:lnTo>
                <a:cubicBezTo>
                  <a:pt x="1867427" y="79579"/>
                  <a:pt x="1751103" y="131419"/>
                  <a:pt x="1751103" y="131419"/>
                </a:cubicBezTo>
                <a:cubicBezTo>
                  <a:pt x="1704321" y="96016"/>
                  <a:pt x="1661332" y="83373"/>
                  <a:pt x="1634780" y="78315"/>
                </a:cubicBezTo>
                <a:lnTo>
                  <a:pt x="1605699" y="78315"/>
                </a:lnTo>
                <a:cubicBezTo>
                  <a:pt x="1599377" y="118775"/>
                  <a:pt x="1567767" y="128891"/>
                  <a:pt x="1551330" y="128891"/>
                </a:cubicBezTo>
                <a:cubicBezTo>
                  <a:pt x="1534893" y="128891"/>
                  <a:pt x="1502019" y="121304"/>
                  <a:pt x="1495697" y="78315"/>
                </a:cubicBezTo>
                <a:lnTo>
                  <a:pt x="1466616" y="78315"/>
                </a:lnTo>
                <a:cubicBezTo>
                  <a:pt x="1440063" y="83373"/>
                  <a:pt x="1397074" y="97281"/>
                  <a:pt x="1350292" y="131419"/>
                </a:cubicBezTo>
                <a:cubicBezTo>
                  <a:pt x="1350292" y="131419"/>
                  <a:pt x="1235232" y="79579"/>
                  <a:pt x="1113851" y="78315"/>
                </a:cubicBezTo>
                <a:lnTo>
                  <a:pt x="1005113" y="78315"/>
                </a:lnTo>
                <a:lnTo>
                  <a:pt x="281882" y="78315"/>
                </a:lnTo>
                <a:lnTo>
                  <a:pt x="281882" y="78315"/>
                </a:lnTo>
                <a:close/>
              </a:path>
            </a:pathLst>
          </a:custGeom>
          <a:solidFill>
            <a:schemeClr val="bg2"/>
          </a:solidFill>
          <a:ln w="12623" cap="flat">
            <a:noFill/>
            <a:prstDash val="solid"/>
            <a:miter/>
          </a:ln>
        </p:spPr>
        <p:txBody>
          <a:bodyPr rtlCol="0" anchor="ctr"/>
          <a:lstStyle/>
          <a:p>
            <a:endParaRPr lang="en-US" noProof="0" dirty="0"/>
          </a:p>
        </p:txBody>
      </p:sp>
      <p:sp>
        <p:nvSpPr>
          <p:cNvPr id="9" name="Text Placeholder 14">
            <a:extLst>
              <a:ext uri="{FF2B5EF4-FFF2-40B4-BE49-F238E27FC236}">
                <a16:creationId xmlns:a16="http://schemas.microsoft.com/office/drawing/2014/main" xmlns="" id="{B1A41807-9D03-4167-89E4-C5D1E8143661}"/>
              </a:ext>
            </a:extLst>
          </p:cNvPr>
          <p:cNvSpPr>
            <a:spLocks noGrp="1"/>
          </p:cNvSpPr>
          <p:nvPr>
            <p:ph type="body" sz="quarter" idx="14" hasCustomPrompt="1"/>
          </p:nvPr>
        </p:nvSpPr>
        <p:spPr>
          <a:xfrm>
            <a:off x="925966" y="2478695"/>
            <a:ext cx="5170033" cy="758536"/>
          </a:xfrm>
        </p:spPr>
        <p:txBody>
          <a:bodyPr>
            <a:normAutofit/>
          </a:bodyPr>
          <a:lstStyle>
            <a:lvl1pPr marL="0" indent="0" algn="ctr">
              <a:buNone/>
              <a:defRPr sz="1800" b="0" i="0"/>
            </a:lvl1pPr>
          </a:lstStyle>
          <a:p>
            <a:pPr lvl="0"/>
            <a:r>
              <a:rPr lang="en-US" noProof="0"/>
              <a:t>EDIT MASTER TEXT STYLES</a:t>
            </a:r>
          </a:p>
        </p:txBody>
      </p:sp>
      <p:sp>
        <p:nvSpPr>
          <p:cNvPr id="10" name="Title 1">
            <a:extLst>
              <a:ext uri="{FF2B5EF4-FFF2-40B4-BE49-F238E27FC236}">
                <a16:creationId xmlns:a16="http://schemas.microsoft.com/office/drawing/2014/main" xmlns="" id="{CBDF72AB-A1AE-464E-A9E1-C5CDA8D5CCFE}"/>
              </a:ext>
            </a:extLst>
          </p:cNvPr>
          <p:cNvSpPr>
            <a:spLocks noGrp="1"/>
          </p:cNvSpPr>
          <p:nvPr>
            <p:ph type="title" hasCustomPrompt="1"/>
          </p:nvPr>
        </p:nvSpPr>
        <p:spPr>
          <a:xfrm>
            <a:off x="1957858" y="1289573"/>
            <a:ext cx="3106248" cy="758536"/>
          </a:xfrm>
        </p:spPr>
        <p:txBody>
          <a:bodyPr lIns="0" tIns="0" rIns="0" bIns="0">
            <a:noAutofit/>
          </a:bodyPr>
          <a:lstStyle>
            <a:lvl1pPr algn="ctr">
              <a:defRPr/>
            </a:lvl1pPr>
          </a:lstStyle>
          <a:p>
            <a:r>
              <a:rPr lang="en-US" noProof="0"/>
              <a:t>Chart Slide</a:t>
            </a:r>
          </a:p>
        </p:txBody>
      </p:sp>
      <p:sp>
        <p:nvSpPr>
          <p:cNvPr id="12" name="Text Placeholder 2">
            <a:extLst>
              <a:ext uri="{FF2B5EF4-FFF2-40B4-BE49-F238E27FC236}">
                <a16:creationId xmlns:a16="http://schemas.microsoft.com/office/drawing/2014/main" xmlns="" id="{B83C9A6F-A614-4B31-91D5-3B5CB932149C}"/>
              </a:ext>
            </a:extLst>
          </p:cNvPr>
          <p:cNvSpPr>
            <a:spLocks noGrp="1"/>
          </p:cNvSpPr>
          <p:nvPr>
            <p:ph type="body" idx="18" hasCustomPrompt="1"/>
          </p:nvPr>
        </p:nvSpPr>
        <p:spPr>
          <a:xfrm>
            <a:off x="2030497" y="3408555"/>
            <a:ext cx="1597889" cy="482453"/>
          </a:xfrm>
        </p:spPr>
        <p:txBody>
          <a:bodyPr anchor="b" anchorCtr="0">
            <a:normAutofit/>
          </a:bodyPr>
          <a:lstStyle>
            <a:lvl1pPr marL="0" indent="0">
              <a:buNone/>
              <a:defRPr sz="3500" b="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30%</a:t>
            </a:r>
          </a:p>
        </p:txBody>
      </p:sp>
      <p:sp>
        <p:nvSpPr>
          <p:cNvPr id="13" name="Text Placeholder 26">
            <a:extLst>
              <a:ext uri="{FF2B5EF4-FFF2-40B4-BE49-F238E27FC236}">
                <a16:creationId xmlns:a16="http://schemas.microsoft.com/office/drawing/2014/main" xmlns="" id="{A985BA82-9C97-475F-8775-0F16D2FB4047}"/>
              </a:ext>
            </a:extLst>
          </p:cNvPr>
          <p:cNvSpPr>
            <a:spLocks noGrp="1"/>
          </p:cNvSpPr>
          <p:nvPr>
            <p:ph type="body" sz="quarter" idx="21" hasCustomPrompt="1"/>
          </p:nvPr>
        </p:nvSpPr>
        <p:spPr>
          <a:xfrm>
            <a:off x="2030498" y="3739108"/>
            <a:ext cx="1597889" cy="365125"/>
          </a:xfrm>
        </p:spPr>
        <p:txBody>
          <a:bodyPr>
            <a:normAutofit/>
          </a:bodyPr>
          <a:lstStyle>
            <a:lvl1pPr marL="0" indent="0">
              <a:spcBef>
                <a:spcPts val="600"/>
              </a:spcBef>
              <a:buClr>
                <a:schemeClr val="accent3"/>
              </a:buClr>
              <a:buNone/>
              <a:defRPr sz="1600" b="0" i="0">
                <a:solidFill>
                  <a:schemeClr val="tx1">
                    <a:lumMod val="75000"/>
                    <a:lumOff val="2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Category Title</a:t>
            </a:r>
          </a:p>
        </p:txBody>
      </p:sp>
      <p:sp>
        <p:nvSpPr>
          <p:cNvPr id="15" name="Text Placeholder 2">
            <a:extLst>
              <a:ext uri="{FF2B5EF4-FFF2-40B4-BE49-F238E27FC236}">
                <a16:creationId xmlns:a16="http://schemas.microsoft.com/office/drawing/2014/main" xmlns="" id="{E5376509-D29C-46DE-948E-15D430CE432A}"/>
              </a:ext>
            </a:extLst>
          </p:cNvPr>
          <p:cNvSpPr>
            <a:spLocks noGrp="1"/>
          </p:cNvSpPr>
          <p:nvPr>
            <p:ph type="body" idx="22" hasCustomPrompt="1"/>
          </p:nvPr>
        </p:nvSpPr>
        <p:spPr>
          <a:xfrm>
            <a:off x="2030522" y="4142228"/>
            <a:ext cx="1597889" cy="482452"/>
          </a:xfrm>
        </p:spPr>
        <p:txBody>
          <a:bodyPr anchor="b" anchorCtr="0">
            <a:normAutofit/>
          </a:bodyPr>
          <a:lstStyle>
            <a:lvl1pPr marL="0" indent="0">
              <a:buNone/>
              <a:defRPr sz="3500" b="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10%</a:t>
            </a:r>
          </a:p>
        </p:txBody>
      </p:sp>
      <p:sp>
        <p:nvSpPr>
          <p:cNvPr id="16" name="Text Placeholder 26">
            <a:extLst>
              <a:ext uri="{FF2B5EF4-FFF2-40B4-BE49-F238E27FC236}">
                <a16:creationId xmlns:a16="http://schemas.microsoft.com/office/drawing/2014/main" xmlns="" id="{A581FA6A-566D-4068-A898-F86FB96D4A93}"/>
              </a:ext>
            </a:extLst>
          </p:cNvPr>
          <p:cNvSpPr>
            <a:spLocks noGrp="1"/>
          </p:cNvSpPr>
          <p:nvPr>
            <p:ph type="body" sz="quarter" idx="23" hasCustomPrompt="1"/>
          </p:nvPr>
        </p:nvSpPr>
        <p:spPr>
          <a:xfrm>
            <a:off x="2030523" y="4472778"/>
            <a:ext cx="1597889" cy="365125"/>
          </a:xfrm>
        </p:spPr>
        <p:txBody>
          <a:bodyPr>
            <a:normAutofit/>
          </a:bodyPr>
          <a:lstStyle>
            <a:lvl1pPr marL="0" indent="0">
              <a:spcBef>
                <a:spcPts val="600"/>
              </a:spcBef>
              <a:buClr>
                <a:schemeClr val="accent3"/>
              </a:buClr>
              <a:buNone/>
              <a:defRPr sz="1600" b="0" i="0">
                <a:solidFill>
                  <a:schemeClr val="tx1">
                    <a:lumMod val="75000"/>
                    <a:lumOff val="2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Category Title</a:t>
            </a:r>
          </a:p>
        </p:txBody>
      </p:sp>
      <p:sp>
        <p:nvSpPr>
          <p:cNvPr id="18" name="Text Placeholder 2">
            <a:extLst>
              <a:ext uri="{FF2B5EF4-FFF2-40B4-BE49-F238E27FC236}">
                <a16:creationId xmlns:a16="http://schemas.microsoft.com/office/drawing/2014/main" xmlns="" id="{503636CF-AD49-411E-BE27-63C28BDE068C}"/>
              </a:ext>
            </a:extLst>
          </p:cNvPr>
          <p:cNvSpPr>
            <a:spLocks noGrp="1"/>
          </p:cNvSpPr>
          <p:nvPr>
            <p:ph type="body" idx="24" hasCustomPrompt="1"/>
          </p:nvPr>
        </p:nvSpPr>
        <p:spPr>
          <a:xfrm>
            <a:off x="3970011" y="3408555"/>
            <a:ext cx="1597889" cy="482453"/>
          </a:xfrm>
        </p:spPr>
        <p:txBody>
          <a:bodyPr anchor="b" anchorCtr="0">
            <a:normAutofit/>
          </a:bodyPr>
          <a:lstStyle>
            <a:lvl1pPr marL="0" indent="0">
              <a:buNone/>
              <a:defRPr sz="3500" b="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25%</a:t>
            </a:r>
          </a:p>
        </p:txBody>
      </p:sp>
      <p:sp>
        <p:nvSpPr>
          <p:cNvPr id="19" name="Text Placeholder 26">
            <a:extLst>
              <a:ext uri="{FF2B5EF4-FFF2-40B4-BE49-F238E27FC236}">
                <a16:creationId xmlns:a16="http://schemas.microsoft.com/office/drawing/2014/main" xmlns="" id="{F2C67681-C89E-4F74-A7C1-BD0812A9422A}"/>
              </a:ext>
            </a:extLst>
          </p:cNvPr>
          <p:cNvSpPr>
            <a:spLocks noGrp="1"/>
          </p:cNvSpPr>
          <p:nvPr>
            <p:ph type="body" sz="quarter" idx="25" hasCustomPrompt="1"/>
          </p:nvPr>
        </p:nvSpPr>
        <p:spPr>
          <a:xfrm>
            <a:off x="3970012" y="3739108"/>
            <a:ext cx="1597889" cy="365125"/>
          </a:xfrm>
        </p:spPr>
        <p:txBody>
          <a:bodyPr>
            <a:normAutofit/>
          </a:bodyPr>
          <a:lstStyle>
            <a:lvl1pPr marL="0" indent="0">
              <a:spcBef>
                <a:spcPts val="600"/>
              </a:spcBef>
              <a:buClr>
                <a:schemeClr val="accent3"/>
              </a:buClr>
              <a:buNone/>
              <a:defRPr sz="1600" b="0" i="0">
                <a:solidFill>
                  <a:schemeClr val="tx1">
                    <a:lumMod val="75000"/>
                    <a:lumOff val="2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Category Title</a:t>
            </a:r>
          </a:p>
        </p:txBody>
      </p:sp>
      <p:sp>
        <p:nvSpPr>
          <p:cNvPr id="21" name="Text Placeholder 2">
            <a:extLst>
              <a:ext uri="{FF2B5EF4-FFF2-40B4-BE49-F238E27FC236}">
                <a16:creationId xmlns:a16="http://schemas.microsoft.com/office/drawing/2014/main" xmlns="" id="{5742559E-6662-49A7-A091-9472A31ED26B}"/>
              </a:ext>
            </a:extLst>
          </p:cNvPr>
          <p:cNvSpPr>
            <a:spLocks noGrp="1"/>
          </p:cNvSpPr>
          <p:nvPr>
            <p:ph type="body" idx="26" hasCustomPrompt="1"/>
          </p:nvPr>
        </p:nvSpPr>
        <p:spPr>
          <a:xfrm>
            <a:off x="3970036" y="4142228"/>
            <a:ext cx="1597889" cy="482452"/>
          </a:xfrm>
        </p:spPr>
        <p:txBody>
          <a:bodyPr anchor="b" anchorCtr="0">
            <a:normAutofit/>
          </a:bodyPr>
          <a:lstStyle>
            <a:lvl1pPr marL="0" indent="0">
              <a:buNone/>
              <a:defRPr sz="3500" b="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10%</a:t>
            </a:r>
          </a:p>
        </p:txBody>
      </p:sp>
      <p:sp>
        <p:nvSpPr>
          <p:cNvPr id="22" name="Text Placeholder 26">
            <a:extLst>
              <a:ext uri="{FF2B5EF4-FFF2-40B4-BE49-F238E27FC236}">
                <a16:creationId xmlns:a16="http://schemas.microsoft.com/office/drawing/2014/main" xmlns="" id="{E514B383-1886-4E45-9DB3-6DF4FFCA6FCD}"/>
              </a:ext>
            </a:extLst>
          </p:cNvPr>
          <p:cNvSpPr>
            <a:spLocks noGrp="1"/>
          </p:cNvSpPr>
          <p:nvPr>
            <p:ph type="body" sz="quarter" idx="27" hasCustomPrompt="1"/>
          </p:nvPr>
        </p:nvSpPr>
        <p:spPr>
          <a:xfrm>
            <a:off x="3970037" y="4472779"/>
            <a:ext cx="1597889" cy="365125"/>
          </a:xfrm>
        </p:spPr>
        <p:txBody>
          <a:bodyPr>
            <a:normAutofit/>
          </a:bodyPr>
          <a:lstStyle>
            <a:lvl1pPr marL="0" indent="0">
              <a:spcBef>
                <a:spcPts val="600"/>
              </a:spcBef>
              <a:buClr>
                <a:schemeClr val="accent3"/>
              </a:buClr>
              <a:buNone/>
              <a:defRPr sz="1600" b="0" i="0">
                <a:solidFill>
                  <a:schemeClr val="tx1">
                    <a:lumMod val="75000"/>
                    <a:lumOff val="2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Category Title</a:t>
            </a:r>
          </a:p>
        </p:txBody>
      </p:sp>
      <p:sp>
        <p:nvSpPr>
          <p:cNvPr id="24" name="Text Placeholder 2">
            <a:extLst>
              <a:ext uri="{FF2B5EF4-FFF2-40B4-BE49-F238E27FC236}">
                <a16:creationId xmlns:a16="http://schemas.microsoft.com/office/drawing/2014/main" xmlns="" id="{2734F2A5-6B16-40E3-8EBB-0E1A0984BAB7}"/>
              </a:ext>
            </a:extLst>
          </p:cNvPr>
          <p:cNvSpPr>
            <a:spLocks noGrp="1"/>
          </p:cNvSpPr>
          <p:nvPr>
            <p:ph type="body" idx="28" hasCustomPrompt="1"/>
          </p:nvPr>
        </p:nvSpPr>
        <p:spPr>
          <a:xfrm>
            <a:off x="2030497" y="4875898"/>
            <a:ext cx="1597889" cy="482452"/>
          </a:xfrm>
        </p:spPr>
        <p:txBody>
          <a:bodyPr anchor="b" anchorCtr="0">
            <a:normAutofit/>
          </a:bodyPr>
          <a:lstStyle>
            <a:lvl1pPr marL="0" indent="0">
              <a:buNone/>
              <a:defRPr sz="3500" b="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20%</a:t>
            </a:r>
          </a:p>
        </p:txBody>
      </p:sp>
      <p:sp>
        <p:nvSpPr>
          <p:cNvPr id="25" name="Text Placeholder 26">
            <a:extLst>
              <a:ext uri="{FF2B5EF4-FFF2-40B4-BE49-F238E27FC236}">
                <a16:creationId xmlns:a16="http://schemas.microsoft.com/office/drawing/2014/main" xmlns="" id="{01D6AF2B-2CA0-4F6A-9C29-4AE73FCAB4E2}"/>
              </a:ext>
            </a:extLst>
          </p:cNvPr>
          <p:cNvSpPr>
            <a:spLocks noGrp="1"/>
          </p:cNvSpPr>
          <p:nvPr>
            <p:ph type="body" sz="quarter" idx="29" hasCustomPrompt="1"/>
          </p:nvPr>
        </p:nvSpPr>
        <p:spPr>
          <a:xfrm>
            <a:off x="2030498" y="5206449"/>
            <a:ext cx="1597889" cy="365125"/>
          </a:xfrm>
        </p:spPr>
        <p:txBody>
          <a:bodyPr>
            <a:normAutofit/>
          </a:bodyPr>
          <a:lstStyle>
            <a:lvl1pPr marL="0" indent="0">
              <a:spcBef>
                <a:spcPts val="600"/>
              </a:spcBef>
              <a:buClr>
                <a:schemeClr val="accent3"/>
              </a:buClr>
              <a:buNone/>
              <a:defRPr sz="1600" b="0" i="0">
                <a:solidFill>
                  <a:schemeClr val="tx1">
                    <a:lumMod val="75000"/>
                    <a:lumOff val="2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Category Title</a:t>
            </a:r>
          </a:p>
        </p:txBody>
      </p:sp>
      <p:sp>
        <p:nvSpPr>
          <p:cNvPr id="27" name="Text Placeholder 2">
            <a:extLst>
              <a:ext uri="{FF2B5EF4-FFF2-40B4-BE49-F238E27FC236}">
                <a16:creationId xmlns:a16="http://schemas.microsoft.com/office/drawing/2014/main" xmlns="" id="{C3E000C2-49D4-4D64-860A-0DB29B389387}"/>
              </a:ext>
            </a:extLst>
          </p:cNvPr>
          <p:cNvSpPr>
            <a:spLocks noGrp="1"/>
          </p:cNvSpPr>
          <p:nvPr>
            <p:ph type="body" idx="30" hasCustomPrompt="1"/>
          </p:nvPr>
        </p:nvSpPr>
        <p:spPr>
          <a:xfrm>
            <a:off x="3970037" y="4875898"/>
            <a:ext cx="1597889" cy="482452"/>
          </a:xfrm>
        </p:spPr>
        <p:txBody>
          <a:bodyPr anchor="b" anchorCtr="0">
            <a:noAutofit/>
          </a:bodyPr>
          <a:lstStyle>
            <a:lvl1pPr marL="0" indent="0">
              <a:buNone/>
              <a:defRPr sz="3500" b="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5%</a:t>
            </a:r>
          </a:p>
        </p:txBody>
      </p:sp>
      <p:sp>
        <p:nvSpPr>
          <p:cNvPr id="28" name="Text Placeholder 26">
            <a:extLst>
              <a:ext uri="{FF2B5EF4-FFF2-40B4-BE49-F238E27FC236}">
                <a16:creationId xmlns:a16="http://schemas.microsoft.com/office/drawing/2014/main" xmlns="" id="{4A6CF106-F60C-46A1-BD17-8EC35A637A7C}"/>
              </a:ext>
            </a:extLst>
          </p:cNvPr>
          <p:cNvSpPr>
            <a:spLocks noGrp="1"/>
          </p:cNvSpPr>
          <p:nvPr>
            <p:ph type="body" sz="quarter" idx="31" hasCustomPrompt="1"/>
          </p:nvPr>
        </p:nvSpPr>
        <p:spPr>
          <a:xfrm>
            <a:off x="3970037" y="5206449"/>
            <a:ext cx="1597889" cy="365125"/>
          </a:xfrm>
        </p:spPr>
        <p:txBody>
          <a:bodyPr>
            <a:normAutofit/>
          </a:bodyPr>
          <a:lstStyle>
            <a:lvl1pPr marL="0" indent="0">
              <a:spcBef>
                <a:spcPts val="600"/>
              </a:spcBef>
              <a:buClr>
                <a:schemeClr val="accent3"/>
              </a:buClr>
              <a:buNone/>
              <a:defRPr sz="1600" b="0" i="0">
                <a:solidFill>
                  <a:schemeClr val="tx1">
                    <a:lumMod val="75000"/>
                    <a:lumOff val="2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Category Title</a:t>
            </a:r>
          </a:p>
        </p:txBody>
      </p:sp>
    </p:spTree>
    <p:extLst>
      <p:ext uri="{BB962C8B-B14F-4D97-AF65-F5344CB8AC3E}">
        <p14:creationId xmlns:p14="http://schemas.microsoft.com/office/powerpoint/2010/main" val="2793634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noProof="0"/>
              <a:t>MM.DD.20XX</a:t>
            </a:r>
            <a:endParaRPr lang="en-US" noProof="0"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22" name="Oval 21">
            <a:extLst>
              <a:ext uri="{FF2B5EF4-FFF2-40B4-BE49-F238E27FC236}">
                <a16:creationId xmlns:a16="http://schemas.microsoft.com/office/drawing/2014/main" xmlns="" id="{A6847696-C79F-4C2E-93AA-9841483CD129}"/>
              </a:ext>
            </a:extLst>
          </p:cNvPr>
          <p:cNvSpPr/>
          <p:nvPr userDrawn="1"/>
        </p:nvSpPr>
        <p:spPr>
          <a:xfrm>
            <a:off x="5908548" y="6261006"/>
            <a:ext cx="374904" cy="374904"/>
          </a:xfrm>
          <a:prstGeom prst="ellipse">
            <a:avLst/>
          </a:prstGeom>
          <a:solidFill>
            <a:schemeClr val="bg2">
              <a:lumMod val="20000"/>
              <a:lumOff val="80000"/>
            </a:schemeClr>
          </a:solidFill>
          <a:ln w="25400" cap="flat">
            <a:solidFill>
              <a:schemeClr val="bg2"/>
            </a:solidFill>
            <a:prstDash val="solid"/>
            <a:miter/>
          </a:ln>
        </p:spPr>
        <p:txBody>
          <a:bodyPr rtlCol="0" anchor="ctr"/>
          <a:lstStyle/>
          <a:p>
            <a:pPr algn="l"/>
            <a:endParaRPr lang="en-US" noProof="0" dirty="0"/>
          </a:p>
        </p:txBody>
      </p:sp>
      <p:sp>
        <p:nvSpPr>
          <p:cNvPr id="23" name="Rectangle 22">
            <a:extLst>
              <a:ext uri="{FF2B5EF4-FFF2-40B4-BE49-F238E27FC236}">
                <a16:creationId xmlns:a16="http://schemas.microsoft.com/office/drawing/2014/main" xmlns="" id="{A0C4B984-6F4B-4F5E-B6E2-95BDB744EB4B}"/>
              </a:ext>
            </a:extLst>
          </p:cNvPr>
          <p:cNvSpPr/>
          <p:nvPr userDrawn="1"/>
        </p:nvSpPr>
        <p:spPr>
          <a:xfrm>
            <a:off x="0" y="2483224"/>
            <a:ext cx="12192000" cy="3465576"/>
          </a:xfrm>
          <a:prstGeom prst="rect">
            <a:avLst/>
          </a:prstGeom>
          <a:blipFill>
            <a:blip r:embed="rId3"/>
            <a:srcRect/>
            <a:stretch>
              <a:fillRect t="-48945" b="-48945"/>
            </a:stretch>
          </a:blipFill>
          <a:ln w="12700" cap="flat">
            <a:noFill/>
            <a:prstDash val="solid"/>
            <a:miter/>
          </a:ln>
        </p:spPr>
        <p:txBody>
          <a:bodyPr rtlCol="0" anchor="ctr"/>
          <a:lstStyle/>
          <a:p>
            <a:pPr algn="l"/>
            <a:endParaRPr lang="en-US" noProof="0" dirty="0"/>
          </a:p>
        </p:txBody>
      </p:sp>
      <p:sp>
        <p:nvSpPr>
          <p:cNvPr id="24" name="Rectangle 23">
            <a:extLst>
              <a:ext uri="{FF2B5EF4-FFF2-40B4-BE49-F238E27FC236}">
                <a16:creationId xmlns:a16="http://schemas.microsoft.com/office/drawing/2014/main" xmlns="" id="{49CCCAED-CA35-4C7C-85C1-5547714D3885}"/>
              </a:ext>
            </a:extLst>
          </p:cNvPr>
          <p:cNvSpPr/>
          <p:nvPr userDrawn="1"/>
        </p:nvSpPr>
        <p:spPr>
          <a:xfrm>
            <a:off x="0" y="2483223"/>
            <a:ext cx="12192000" cy="3465576"/>
          </a:xfrm>
          <a:prstGeom prst="rect">
            <a:avLst/>
          </a:prstGeom>
          <a:solidFill>
            <a:schemeClr val="tx1">
              <a:alpha val="80000"/>
            </a:schemeClr>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8487744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Image and Title Slide">
    <p:spTree>
      <p:nvGrpSpPr>
        <p:cNvPr id="1" name=""/>
        <p:cNvGrpSpPr/>
        <p:nvPr/>
      </p:nvGrpSpPr>
      <p:grpSpPr>
        <a:xfrm>
          <a:off x="0" y="0"/>
          <a:ext cx="0" cy="0"/>
          <a:chOff x="0" y="0"/>
          <a:chExt cx="0" cy="0"/>
        </a:xfrm>
      </p:grpSpPr>
      <p:sp>
        <p:nvSpPr>
          <p:cNvPr id="11" name="Picture Placeholder 6">
            <a:extLst>
              <a:ext uri="{FF2B5EF4-FFF2-40B4-BE49-F238E27FC236}">
                <a16:creationId xmlns:a16="http://schemas.microsoft.com/office/drawing/2014/main" xmlns="" id="{5D65245D-DE69-4098-94DD-C36B76E4C3A9}"/>
              </a:ext>
            </a:extLst>
          </p:cNvPr>
          <p:cNvSpPr>
            <a:spLocks noGrp="1"/>
          </p:cNvSpPr>
          <p:nvPr>
            <p:ph type="pic" sz="quarter" idx="18"/>
          </p:nvPr>
        </p:nvSpPr>
        <p:spPr>
          <a:xfrm>
            <a:off x="0" y="793750"/>
            <a:ext cx="12192000" cy="4900613"/>
          </a:xfrm>
        </p:spPr>
        <p:txBody>
          <a:bodyPr anchor="ctr" anchorCtr="0">
            <a:normAutofit/>
          </a:bodyPr>
          <a:lstStyle>
            <a:lvl1pPr marL="0" indent="0" algn="ctr">
              <a:buFont typeface="Arial" panose="020B0604020202020204" pitchFamily="34" charset="0"/>
              <a:buNone/>
              <a:defRPr sz="1400"/>
            </a:lvl1pPr>
          </a:lstStyle>
          <a:p>
            <a:r>
              <a:rPr lang="en-US" noProof="0"/>
              <a:t>Click icon to add picture</a:t>
            </a:r>
            <a:endParaRPr lang="en-US" noProof="0" dirty="0"/>
          </a:p>
        </p:txBody>
      </p:sp>
      <p:sp>
        <p:nvSpPr>
          <p:cNvPr id="2" name="Title 1">
            <a:extLst>
              <a:ext uri="{FF2B5EF4-FFF2-40B4-BE49-F238E27FC236}">
                <a16:creationId xmlns:a16="http://schemas.microsoft.com/office/drawing/2014/main" xmlns="" id="{316FD1D3-F7DC-4F8A-8E05-6DC25FB66CD5}"/>
              </a:ext>
            </a:extLst>
          </p:cNvPr>
          <p:cNvSpPr>
            <a:spLocks noGrp="1"/>
          </p:cNvSpPr>
          <p:nvPr>
            <p:ph type="title" hasCustomPrompt="1"/>
          </p:nvPr>
        </p:nvSpPr>
        <p:spPr>
          <a:xfrm>
            <a:off x="838200" y="4514150"/>
            <a:ext cx="10515600" cy="1325563"/>
          </a:xfrm>
        </p:spPr>
        <p:txBody>
          <a:bodyPr/>
          <a:lstStyle>
            <a:lvl1pPr algn="ctr">
              <a:defRPr>
                <a:solidFill>
                  <a:schemeClr val="bg1"/>
                </a:solidFill>
              </a:defRPr>
            </a:lvl1pPr>
          </a:lstStyle>
          <a:p>
            <a:r>
              <a:rPr lang="en-US" noProof="0"/>
              <a:t>Big Image Slide</a:t>
            </a:r>
          </a:p>
        </p:txBody>
      </p:sp>
      <p:sp>
        <p:nvSpPr>
          <p:cNvPr id="3" name="Date Placeholder 2">
            <a:extLst>
              <a:ext uri="{FF2B5EF4-FFF2-40B4-BE49-F238E27FC236}">
                <a16:creationId xmlns:a16="http://schemas.microsoft.com/office/drawing/2014/main" xmlns="" id="{0A250713-11E6-4FEF-877D-92967D24588A}"/>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xmlns="" id="{445D3C9A-DEE5-4BD4-8961-80E018A4C27D}"/>
              </a:ext>
            </a:extLst>
          </p:cNvPr>
          <p:cNvSpPr>
            <a:spLocks noGrp="1"/>
          </p:cNvSpPr>
          <p:nvPr>
            <p:ph type="ftr" sz="quarter" idx="11"/>
          </p:nvPr>
        </p:nvSpPr>
        <p:spPr/>
        <p:txBody>
          <a:bodyPr/>
          <a:lstStyle/>
          <a:p>
            <a:r>
              <a:rPr lang="en-US" noProof="0" dirty="0"/>
              <a:t>ADD A FOOTER</a:t>
            </a:r>
          </a:p>
        </p:txBody>
      </p:sp>
      <p:sp>
        <p:nvSpPr>
          <p:cNvPr id="9" name="Oval 8">
            <a:extLst>
              <a:ext uri="{FF2B5EF4-FFF2-40B4-BE49-F238E27FC236}">
                <a16:creationId xmlns:a16="http://schemas.microsoft.com/office/drawing/2014/main" xmlns="" id="{7B63585A-DF5C-1B43-BDC1-9CB545382A8E}"/>
              </a:ext>
            </a:extLst>
          </p:cNvPr>
          <p:cNvSpPr/>
          <p:nvPr userDrawn="1"/>
        </p:nvSpPr>
        <p:spPr>
          <a:xfrm>
            <a:off x="5908548" y="6261006"/>
            <a:ext cx="374904" cy="374904"/>
          </a:xfrm>
          <a:prstGeom prst="ellipse">
            <a:avLst/>
          </a:prstGeom>
          <a:solidFill>
            <a:schemeClr val="bg2">
              <a:lumMod val="20000"/>
              <a:lumOff val="80000"/>
            </a:schemeClr>
          </a:solidFill>
          <a:ln w="25400" cap="flat">
            <a:solidFill>
              <a:schemeClr val="bg2"/>
            </a:solidFill>
            <a:prstDash val="solid"/>
            <a:miter/>
          </a:ln>
        </p:spPr>
        <p:txBody>
          <a:bodyPr rtlCol="0" anchor="ctr"/>
          <a:lstStyle/>
          <a:p>
            <a:pPr algn="l"/>
            <a:endParaRPr lang="en-US" noProof="0" dirty="0"/>
          </a:p>
        </p:txBody>
      </p:sp>
      <p:sp>
        <p:nvSpPr>
          <p:cNvPr id="5" name="Slide Number Placeholder 4">
            <a:extLst>
              <a:ext uri="{FF2B5EF4-FFF2-40B4-BE49-F238E27FC236}">
                <a16:creationId xmlns:a16="http://schemas.microsoft.com/office/drawing/2014/main" xmlns="" id="{1623800E-00CA-43ED-953B-1A09DD428433}"/>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12" name="Text Placeholder 26">
            <a:extLst>
              <a:ext uri="{FF2B5EF4-FFF2-40B4-BE49-F238E27FC236}">
                <a16:creationId xmlns:a16="http://schemas.microsoft.com/office/drawing/2014/main" xmlns="" id="{A7C55A90-4969-4308-AD56-633E3831D572}"/>
              </a:ext>
            </a:extLst>
          </p:cNvPr>
          <p:cNvSpPr>
            <a:spLocks noGrp="1"/>
          </p:cNvSpPr>
          <p:nvPr>
            <p:ph type="body" sz="quarter" idx="16" hasCustomPrompt="1"/>
          </p:nvPr>
        </p:nvSpPr>
        <p:spPr>
          <a:xfrm>
            <a:off x="2013284" y="5878369"/>
            <a:ext cx="8165432" cy="365125"/>
          </a:xfrm>
        </p:spPr>
        <p:txBody>
          <a:bodyPr>
            <a:noAutofit/>
          </a:bodyPr>
          <a:lstStyle>
            <a:lvl1pPr marL="0" indent="0" algn="ctr">
              <a:buNone/>
              <a:defRPr sz="1800" b="0"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6" name="Graphic 13">
            <a:extLst>
              <a:ext uri="{FF2B5EF4-FFF2-40B4-BE49-F238E27FC236}">
                <a16:creationId xmlns:a16="http://schemas.microsoft.com/office/drawing/2014/main" xmlns="" id="{15031A21-FED3-4C51-BE76-5A2918F223AD}"/>
              </a:ext>
            </a:extLst>
          </p:cNvPr>
          <p:cNvSpPr/>
          <p:nvPr userDrawn="1"/>
        </p:nvSpPr>
        <p:spPr>
          <a:xfrm>
            <a:off x="4534478" y="5342223"/>
            <a:ext cx="3123044" cy="139083"/>
          </a:xfrm>
          <a:custGeom>
            <a:avLst/>
            <a:gdLst>
              <a:gd name="connsiteX0" fmla="*/ 281882 w 3123043"/>
              <a:gd name="connsiteY0" fmla="*/ 78315 h 139082"/>
              <a:gd name="connsiteX1" fmla="*/ 12567 w 3123043"/>
              <a:gd name="connsiteY1" fmla="*/ 78315 h 139082"/>
              <a:gd name="connsiteX2" fmla="*/ 12567 w 3123043"/>
              <a:gd name="connsiteY2" fmla="*/ 65671 h 139082"/>
              <a:gd name="connsiteX3" fmla="*/ 1155576 w 3123043"/>
              <a:gd name="connsiteY3" fmla="*/ 65671 h 139082"/>
              <a:gd name="connsiteX4" fmla="*/ 1350292 w 3123043"/>
              <a:gd name="connsiteY4" fmla="*/ 12567 h 139082"/>
              <a:gd name="connsiteX5" fmla="*/ 1466616 w 3123043"/>
              <a:gd name="connsiteY5" fmla="*/ 65671 h 139082"/>
              <a:gd name="connsiteX6" fmla="*/ 1495697 w 3123043"/>
              <a:gd name="connsiteY6" fmla="*/ 65671 h 139082"/>
              <a:gd name="connsiteX7" fmla="*/ 1551330 w 3123043"/>
              <a:gd name="connsiteY7" fmla="*/ 15096 h 139082"/>
              <a:gd name="connsiteX8" fmla="*/ 1606963 w 3123043"/>
              <a:gd name="connsiteY8" fmla="*/ 65671 h 139082"/>
              <a:gd name="connsiteX9" fmla="*/ 1636044 w 3123043"/>
              <a:gd name="connsiteY9" fmla="*/ 65671 h 139082"/>
              <a:gd name="connsiteX10" fmla="*/ 1752368 w 3123043"/>
              <a:gd name="connsiteY10" fmla="*/ 12567 h 139082"/>
              <a:gd name="connsiteX11" fmla="*/ 1947084 w 3123043"/>
              <a:gd name="connsiteY11" fmla="*/ 65671 h 139082"/>
              <a:gd name="connsiteX12" fmla="*/ 3119174 w 3123043"/>
              <a:gd name="connsiteY12" fmla="*/ 65671 h 139082"/>
              <a:gd name="connsiteX13" fmla="*/ 3119174 w 3123043"/>
              <a:gd name="connsiteY13" fmla="*/ 78315 h 139082"/>
              <a:gd name="connsiteX14" fmla="*/ 2824571 w 3123043"/>
              <a:gd name="connsiteY14" fmla="*/ 78315 h 139082"/>
              <a:gd name="connsiteX15" fmla="*/ 2824571 w 3123043"/>
              <a:gd name="connsiteY15" fmla="*/ 79579 h 139082"/>
              <a:gd name="connsiteX16" fmla="*/ 2097546 w 3123043"/>
              <a:gd name="connsiteY16" fmla="*/ 78315 h 139082"/>
              <a:gd name="connsiteX17" fmla="*/ 1987544 w 3123043"/>
              <a:gd name="connsiteY17" fmla="*/ 78315 h 139082"/>
              <a:gd name="connsiteX18" fmla="*/ 1751103 w 3123043"/>
              <a:gd name="connsiteY18" fmla="*/ 131419 h 139082"/>
              <a:gd name="connsiteX19" fmla="*/ 1634780 w 3123043"/>
              <a:gd name="connsiteY19" fmla="*/ 78315 h 139082"/>
              <a:gd name="connsiteX20" fmla="*/ 1605699 w 3123043"/>
              <a:gd name="connsiteY20" fmla="*/ 78315 h 139082"/>
              <a:gd name="connsiteX21" fmla="*/ 1551330 w 3123043"/>
              <a:gd name="connsiteY21" fmla="*/ 128891 h 139082"/>
              <a:gd name="connsiteX22" fmla="*/ 1495697 w 3123043"/>
              <a:gd name="connsiteY22" fmla="*/ 78315 h 139082"/>
              <a:gd name="connsiteX23" fmla="*/ 1466616 w 3123043"/>
              <a:gd name="connsiteY23" fmla="*/ 78315 h 139082"/>
              <a:gd name="connsiteX24" fmla="*/ 1350292 w 3123043"/>
              <a:gd name="connsiteY24" fmla="*/ 131419 h 139082"/>
              <a:gd name="connsiteX25" fmla="*/ 1113851 w 3123043"/>
              <a:gd name="connsiteY25" fmla="*/ 78315 h 139082"/>
              <a:gd name="connsiteX26" fmla="*/ 1005113 w 3123043"/>
              <a:gd name="connsiteY26" fmla="*/ 78315 h 139082"/>
              <a:gd name="connsiteX27" fmla="*/ 281882 w 3123043"/>
              <a:gd name="connsiteY27" fmla="*/ 78315 h 139082"/>
              <a:gd name="connsiteX28" fmla="*/ 281882 w 3123043"/>
              <a:gd name="connsiteY28" fmla="*/ 78315 h 13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23043" h="139082">
                <a:moveTo>
                  <a:pt x="281882" y="78315"/>
                </a:moveTo>
                <a:lnTo>
                  <a:pt x="12567" y="78315"/>
                </a:lnTo>
                <a:lnTo>
                  <a:pt x="12567" y="65671"/>
                </a:lnTo>
                <a:lnTo>
                  <a:pt x="1155576" y="65671"/>
                </a:lnTo>
                <a:cubicBezTo>
                  <a:pt x="1260520" y="55556"/>
                  <a:pt x="1350292" y="12567"/>
                  <a:pt x="1350292" y="12567"/>
                </a:cubicBezTo>
                <a:cubicBezTo>
                  <a:pt x="1397074" y="47970"/>
                  <a:pt x="1440063" y="60614"/>
                  <a:pt x="1466616" y="65671"/>
                </a:cubicBezTo>
                <a:lnTo>
                  <a:pt x="1495697" y="65671"/>
                </a:lnTo>
                <a:cubicBezTo>
                  <a:pt x="1502019" y="23946"/>
                  <a:pt x="1534893" y="15096"/>
                  <a:pt x="1551330" y="15096"/>
                </a:cubicBezTo>
                <a:cubicBezTo>
                  <a:pt x="1567767" y="15096"/>
                  <a:pt x="1600641" y="23946"/>
                  <a:pt x="1606963" y="65671"/>
                </a:cubicBezTo>
                <a:lnTo>
                  <a:pt x="1636044" y="65671"/>
                </a:lnTo>
                <a:cubicBezTo>
                  <a:pt x="1662596" y="60614"/>
                  <a:pt x="1705585" y="46705"/>
                  <a:pt x="1752368" y="12567"/>
                </a:cubicBezTo>
                <a:cubicBezTo>
                  <a:pt x="1752368" y="12567"/>
                  <a:pt x="1842140" y="55556"/>
                  <a:pt x="1947084" y="65671"/>
                </a:cubicBezTo>
                <a:lnTo>
                  <a:pt x="3119174" y="65671"/>
                </a:lnTo>
                <a:lnTo>
                  <a:pt x="3119174" y="78315"/>
                </a:lnTo>
                <a:lnTo>
                  <a:pt x="2824571" y="78315"/>
                </a:lnTo>
                <a:lnTo>
                  <a:pt x="2824571" y="79579"/>
                </a:lnTo>
                <a:lnTo>
                  <a:pt x="2097546" y="78315"/>
                </a:lnTo>
                <a:lnTo>
                  <a:pt x="1987544" y="78315"/>
                </a:lnTo>
                <a:cubicBezTo>
                  <a:pt x="1867427" y="79579"/>
                  <a:pt x="1751103" y="131419"/>
                  <a:pt x="1751103" y="131419"/>
                </a:cubicBezTo>
                <a:cubicBezTo>
                  <a:pt x="1704321" y="96016"/>
                  <a:pt x="1661332" y="83373"/>
                  <a:pt x="1634780" y="78315"/>
                </a:cubicBezTo>
                <a:lnTo>
                  <a:pt x="1605699" y="78315"/>
                </a:lnTo>
                <a:cubicBezTo>
                  <a:pt x="1599377" y="118775"/>
                  <a:pt x="1567767" y="128891"/>
                  <a:pt x="1551330" y="128891"/>
                </a:cubicBezTo>
                <a:cubicBezTo>
                  <a:pt x="1534893" y="128891"/>
                  <a:pt x="1502019" y="121304"/>
                  <a:pt x="1495697" y="78315"/>
                </a:cubicBezTo>
                <a:lnTo>
                  <a:pt x="1466616" y="78315"/>
                </a:lnTo>
                <a:cubicBezTo>
                  <a:pt x="1440063" y="83373"/>
                  <a:pt x="1397074" y="97281"/>
                  <a:pt x="1350292" y="131419"/>
                </a:cubicBezTo>
                <a:cubicBezTo>
                  <a:pt x="1350292" y="131419"/>
                  <a:pt x="1235232" y="79579"/>
                  <a:pt x="1113851" y="78315"/>
                </a:cubicBezTo>
                <a:lnTo>
                  <a:pt x="1005113" y="78315"/>
                </a:lnTo>
                <a:lnTo>
                  <a:pt x="281882" y="78315"/>
                </a:lnTo>
                <a:lnTo>
                  <a:pt x="281882" y="78315"/>
                </a:lnTo>
                <a:close/>
              </a:path>
            </a:pathLst>
          </a:custGeom>
          <a:solidFill>
            <a:schemeClr val="bg2"/>
          </a:solidFill>
          <a:ln w="12623" cap="flat">
            <a:noFill/>
            <a:prstDash val="solid"/>
            <a:miter/>
          </a:ln>
        </p:spPr>
        <p:txBody>
          <a:bodyPr rtlCol="0" anchor="ctr"/>
          <a:lstStyle/>
          <a:p>
            <a:endParaRPr lang="en-US" noProof="0" dirty="0"/>
          </a:p>
        </p:txBody>
      </p:sp>
    </p:spTree>
    <p:extLst>
      <p:ext uri="{BB962C8B-B14F-4D97-AF65-F5344CB8AC3E}">
        <p14:creationId xmlns:p14="http://schemas.microsoft.com/office/powerpoint/2010/main" val="32404088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1DAC5403-E1D0-4032-A9FE-410B2982643C}"/>
              </a:ext>
            </a:extLst>
          </p:cNvPr>
          <p:cNvSpPr/>
          <p:nvPr userDrawn="1"/>
        </p:nvSpPr>
        <p:spPr>
          <a:xfrm>
            <a:off x="0" y="0"/>
            <a:ext cx="12192000" cy="6858000"/>
          </a:xfrm>
          <a:prstGeom prst="rect">
            <a:avLst/>
          </a:prstGeom>
          <a:blipFill>
            <a:blip r:embed="rId2"/>
            <a:srcRect/>
            <a:stretch>
              <a:fillRect/>
            </a:stretch>
          </a:blipFill>
          <a:ln w="12700" cap="flat">
            <a:noFill/>
            <a:prstDash val="solid"/>
            <a:miter/>
          </a:ln>
        </p:spPr>
        <p:txBody>
          <a:bodyPr rtlCol="0" anchor="ctr"/>
          <a:lstStyle/>
          <a:p>
            <a:pPr algn="l"/>
            <a:endParaRPr lang="en-US" noProof="0" dirty="0"/>
          </a:p>
        </p:txBody>
      </p:sp>
      <p:sp>
        <p:nvSpPr>
          <p:cNvPr id="11" name="Rectangle 10">
            <a:extLst>
              <a:ext uri="{FF2B5EF4-FFF2-40B4-BE49-F238E27FC236}">
                <a16:creationId xmlns:a16="http://schemas.microsoft.com/office/drawing/2014/main" xmlns="" id="{F3C0C995-565B-4516-BC98-CCDEE529B154}"/>
              </a:ext>
            </a:extLst>
          </p:cNvPr>
          <p:cNvSpPr/>
          <p:nvPr userDrawn="1"/>
        </p:nvSpPr>
        <p:spPr>
          <a:xfrm>
            <a:off x="0" y="0"/>
            <a:ext cx="12192000" cy="6858000"/>
          </a:xfrm>
          <a:prstGeom prst="rect">
            <a:avLst/>
          </a:prstGeom>
          <a:solidFill>
            <a:schemeClr val="tx1">
              <a:alpha val="80000"/>
            </a:schemeClr>
          </a:soli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xmlns="" id="{E013E669-E15F-4096-81CC-6637C4A9F9E7}"/>
              </a:ext>
            </a:extLst>
          </p:cNvPr>
          <p:cNvSpPr>
            <a:spLocks noGrp="1"/>
          </p:cNvSpPr>
          <p:nvPr>
            <p:ph type="body" sz="quarter" idx="21" hasCustomPrompt="1"/>
          </p:nvPr>
        </p:nvSpPr>
        <p:spPr>
          <a:xfrm>
            <a:off x="3912235" y="5380844"/>
            <a:ext cx="4367531" cy="324417"/>
          </a:xfrm>
        </p:spPr>
        <p:txBody>
          <a:bodyPr>
            <a:noAutofit/>
          </a:bodyPr>
          <a:lstStyle>
            <a:lvl1pPr marL="0" indent="0" algn="ctr">
              <a:buNone/>
              <a:defRPr sz="20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xmlns="" id="{199AD403-A15F-4A2F-B050-AB874136E732}"/>
              </a:ext>
            </a:extLst>
          </p:cNvPr>
          <p:cNvSpPr>
            <a:spLocks noGrp="1"/>
          </p:cNvSpPr>
          <p:nvPr>
            <p:ph type="title" hasCustomPrompt="1"/>
          </p:nvPr>
        </p:nvSpPr>
        <p:spPr>
          <a:xfrm>
            <a:off x="1037021" y="2289328"/>
            <a:ext cx="10117959" cy="1517356"/>
          </a:xfrm>
        </p:spPr>
        <p:txBody>
          <a:bodyPr>
            <a:noAutofit/>
          </a:bodyPr>
          <a:lstStyle>
            <a:lvl1pPr algn="ctr">
              <a:defRPr sz="10000" b="0">
                <a:solidFill>
                  <a:schemeClr val="bg1"/>
                </a:solidFill>
              </a:defRPr>
            </a:lvl1pPr>
          </a:lstStyle>
          <a:p>
            <a:r>
              <a:rPr lang="en-US" noProof="0"/>
              <a:t>Presentation Title    </a:t>
            </a:r>
          </a:p>
        </p:txBody>
      </p:sp>
      <p:sp>
        <p:nvSpPr>
          <p:cNvPr id="23" name="Text Placeholder 26">
            <a:extLst>
              <a:ext uri="{FF2B5EF4-FFF2-40B4-BE49-F238E27FC236}">
                <a16:creationId xmlns:a16="http://schemas.microsoft.com/office/drawing/2014/main" xmlns="" id="{5BB088E3-63C1-423F-A939-150B8E1F87A7}"/>
              </a:ext>
            </a:extLst>
          </p:cNvPr>
          <p:cNvSpPr>
            <a:spLocks noGrp="1"/>
          </p:cNvSpPr>
          <p:nvPr>
            <p:ph type="body" sz="quarter" idx="20" hasCustomPrompt="1"/>
          </p:nvPr>
        </p:nvSpPr>
        <p:spPr>
          <a:xfrm>
            <a:off x="3912235" y="5034596"/>
            <a:ext cx="4367531" cy="324417"/>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xmlns="" id="{2A3D73F7-77EC-4576-B541-20C032F462DC}"/>
              </a:ext>
            </a:extLst>
          </p:cNvPr>
          <p:cNvSpPr>
            <a:spLocks noGrp="1"/>
          </p:cNvSpPr>
          <p:nvPr userDrawn="1">
            <p:ph type="body" sz="quarter" idx="13" hasCustomPrompt="1"/>
          </p:nvPr>
        </p:nvSpPr>
        <p:spPr>
          <a:xfrm>
            <a:off x="1050857" y="3890308"/>
            <a:ext cx="10090287" cy="606659"/>
          </a:xfrm>
        </p:spPr>
        <p:txBody>
          <a:bodyPr>
            <a:noAutofit/>
          </a:bodyPr>
          <a:lstStyle>
            <a:lvl1pPr marL="0" indent="0" algn="ctr">
              <a:buNone/>
              <a:defRPr sz="3000" b="0" i="0">
                <a:solidFill>
                  <a:schemeClr val="bg2"/>
                </a:solidFill>
              </a:defRPr>
            </a:lvl1pPr>
          </a:lstStyle>
          <a:p>
            <a:pPr lvl="0"/>
            <a:r>
              <a:rPr lang="en-US" noProof="0"/>
              <a:t>PRESENTATION TAGLINE</a:t>
            </a:r>
          </a:p>
        </p:txBody>
      </p:sp>
      <p:sp>
        <p:nvSpPr>
          <p:cNvPr id="15" name="Rectangle 14">
            <a:extLst>
              <a:ext uri="{FF2B5EF4-FFF2-40B4-BE49-F238E27FC236}">
                <a16:creationId xmlns:a16="http://schemas.microsoft.com/office/drawing/2014/main" xmlns="" id="{B1AB1BF5-25AE-4D07-8C5B-8ED82109AAFD}"/>
              </a:ext>
            </a:extLst>
          </p:cNvPr>
          <p:cNvSpPr/>
          <p:nvPr userDrawn="1"/>
        </p:nvSpPr>
        <p:spPr>
          <a:xfrm>
            <a:off x="376428" y="374904"/>
            <a:ext cx="11439144" cy="6108192"/>
          </a:xfrm>
          <a:prstGeom prst="rect">
            <a:avLst/>
          </a:prstGeom>
          <a:noFill/>
          <a:ln w="12700" cap="flat">
            <a:solidFill>
              <a:schemeClr val="bg2"/>
            </a:solidFill>
            <a:prstDash val="solid"/>
            <a:miter/>
          </a:ln>
        </p:spPr>
        <p:txBody>
          <a:bodyPr rtlCol="0" anchor="ctr"/>
          <a:lstStyle/>
          <a:p>
            <a:pPr algn="l"/>
            <a:endParaRPr lang="en-US" noProof="0" dirty="0"/>
          </a:p>
        </p:txBody>
      </p:sp>
      <p:sp>
        <p:nvSpPr>
          <p:cNvPr id="16" name="Rectangle 15">
            <a:extLst>
              <a:ext uri="{FF2B5EF4-FFF2-40B4-BE49-F238E27FC236}">
                <a16:creationId xmlns:a16="http://schemas.microsoft.com/office/drawing/2014/main" xmlns="" id="{40356ECE-618B-4CAE-B0AA-1F1C86CF382A}"/>
              </a:ext>
            </a:extLst>
          </p:cNvPr>
          <p:cNvSpPr/>
          <p:nvPr userDrawn="1"/>
        </p:nvSpPr>
        <p:spPr>
          <a:xfrm>
            <a:off x="445008" y="443484"/>
            <a:ext cx="11301984" cy="5971032"/>
          </a:xfrm>
          <a:prstGeom prst="rect">
            <a:avLst/>
          </a:prstGeom>
          <a:noFill/>
          <a:ln w="25400" cap="flat">
            <a:solidFill>
              <a:schemeClr val="bg2"/>
            </a:solidFill>
            <a:prstDash val="solid"/>
            <a:miter/>
          </a:ln>
        </p:spPr>
        <p:txBody>
          <a:bodyPr rtlCol="0" anchor="ctr"/>
          <a:lstStyle/>
          <a:p>
            <a:pPr algn="l"/>
            <a:endParaRPr lang="en-US" noProof="0" dirty="0"/>
          </a:p>
        </p:txBody>
      </p:sp>
      <p:cxnSp>
        <p:nvCxnSpPr>
          <p:cNvPr id="6" name="Straight Connector 5">
            <a:extLst>
              <a:ext uri="{FF2B5EF4-FFF2-40B4-BE49-F238E27FC236}">
                <a16:creationId xmlns:a16="http://schemas.microsoft.com/office/drawing/2014/main" xmlns="" id="{2B62C84D-B809-41CE-8FCD-935E2343985F}"/>
              </a:ext>
            </a:extLst>
          </p:cNvPr>
          <p:cNvCxnSpPr/>
          <p:nvPr userDrawn="1"/>
        </p:nvCxnSpPr>
        <p:spPr>
          <a:xfrm>
            <a:off x="5711952" y="5382082"/>
            <a:ext cx="768096"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xmlns="" id="{B0670BD7-5166-40F4-A6FC-B5B1D91577BE}"/>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3608400" y="3612713"/>
            <a:ext cx="4975200" cy="114227"/>
          </a:xfrm>
          <a:prstGeom prst="rect">
            <a:avLst/>
          </a:prstGeom>
        </p:spPr>
      </p:pic>
    </p:spTree>
    <p:extLst>
      <p:ext uri="{BB962C8B-B14F-4D97-AF65-F5344CB8AC3E}">
        <p14:creationId xmlns:p14="http://schemas.microsoft.com/office/powerpoint/2010/main" val="39668199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hanks Layout">
    <p:spTree>
      <p:nvGrpSpPr>
        <p:cNvPr id="1" name=""/>
        <p:cNvGrpSpPr/>
        <p:nvPr/>
      </p:nvGrpSpPr>
      <p:grpSpPr>
        <a:xfrm>
          <a:off x="0" y="0"/>
          <a:ext cx="0" cy="0"/>
          <a:chOff x="0" y="0"/>
          <a:chExt cx="0" cy="0"/>
        </a:xfrm>
      </p:grpSpPr>
      <p:sp>
        <p:nvSpPr>
          <p:cNvPr id="18" name="Picture Placeholder 6">
            <a:extLst>
              <a:ext uri="{FF2B5EF4-FFF2-40B4-BE49-F238E27FC236}">
                <a16:creationId xmlns:a16="http://schemas.microsoft.com/office/drawing/2014/main" xmlns="" id="{EDD611DF-9DFE-B043-8BAE-EE27852FDACD}"/>
              </a:ext>
            </a:extLst>
          </p:cNvPr>
          <p:cNvSpPr>
            <a:spLocks noGrp="1"/>
          </p:cNvSpPr>
          <p:nvPr>
            <p:ph type="pic" sz="quarter" idx="18"/>
          </p:nvPr>
        </p:nvSpPr>
        <p:spPr>
          <a:xfrm>
            <a:off x="0" y="0"/>
            <a:ext cx="12192000" cy="6858000"/>
          </a:xfrm>
        </p:spPr>
        <p:txBody>
          <a:bodyPr anchor="ctr" anchorCtr="0">
            <a:normAutofit/>
          </a:bodyPr>
          <a:lstStyle>
            <a:lvl1pPr marL="0" indent="0" algn="ctr">
              <a:buFont typeface="Arial" panose="020B0604020202020204" pitchFamily="34" charset="0"/>
              <a:buNone/>
              <a:defRPr sz="1400"/>
            </a:lvl1pPr>
          </a:lstStyle>
          <a:p>
            <a:r>
              <a:rPr lang="en-US" noProof="0"/>
              <a:t>Click icon to add picture</a:t>
            </a:r>
            <a:endParaRPr lang="en-US" noProof="0" dirty="0"/>
          </a:p>
        </p:txBody>
      </p:sp>
      <p:sp>
        <p:nvSpPr>
          <p:cNvPr id="21" name="Text Placeholder 26">
            <a:extLst>
              <a:ext uri="{FF2B5EF4-FFF2-40B4-BE49-F238E27FC236}">
                <a16:creationId xmlns:a16="http://schemas.microsoft.com/office/drawing/2014/main" xmlns="" id="{E013E669-E15F-4096-81CC-6637C4A9F9E7}"/>
              </a:ext>
            </a:extLst>
          </p:cNvPr>
          <p:cNvSpPr>
            <a:spLocks noGrp="1"/>
          </p:cNvSpPr>
          <p:nvPr>
            <p:ph type="body" sz="quarter" idx="21" hasCustomPrompt="1"/>
          </p:nvPr>
        </p:nvSpPr>
        <p:spPr>
          <a:xfrm>
            <a:off x="3912235" y="4447556"/>
            <a:ext cx="4367531" cy="474519"/>
          </a:xfrm>
        </p:spPr>
        <p:txBody>
          <a:bodyPr>
            <a:noAutofit/>
          </a:bodyPr>
          <a:lstStyle>
            <a:lvl1pPr marL="0" indent="0" algn="ctr">
              <a:buNone/>
              <a:defRPr sz="30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678-555-0128</a:t>
            </a:r>
          </a:p>
        </p:txBody>
      </p:sp>
      <p:sp>
        <p:nvSpPr>
          <p:cNvPr id="2" name="Title 1">
            <a:extLst>
              <a:ext uri="{FF2B5EF4-FFF2-40B4-BE49-F238E27FC236}">
                <a16:creationId xmlns:a16="http://schemas.microsoft.com/office/drawing/2014/main" xmlns="" id="{199AD403-A15F-4A2F-B050-AB874136E732}"/>
              </a:ext>
            </a:extLst>
          </p:cNvPr>
          <p:cNvSpPr>
            <a:spLocks noGrp="1"/>
          </p:cNvSpPr>
          <p:nvPr>
            <p:ph type="title" hasCustomPrompt="1"/>
          </p:nvPr>
        </p:nvSpPr>
        <p:spPr>
          <a:xfrm>
            <a:off x="1037021" y="1663690"/>
            <a:ext cx="10117959" cy="1517356"/>
          </a:xfrm>
        </p:spPr>
        <p:txBody>
          <a:bodyPr>
            <a:noAutofit/>
          </a:bodyPr>
          <a:lstStyle>
            <a:lvl1pPr algn="ctr">
              <a:defRPr sz="10000" b="0">
                <a:solidFill>
                  <a:schemeClr val="bg1"/>
                </a:solidFill>
              </a:defRPr>
            </a:lvl1pPr>
          </a:lstStyle>
          <a:p>
            <a:r>
              <a:rPr lang="en-US" noProof="0"/>
              <a:t>Thank You!</a:t>
            </a:r>
          </a:p>
        </p:txBody>
      </p:sp>
      <p:sp>
        <p:nvSpPr>
          <p:cNvPr id="23" name="Text Placeholder 26">
            <a:extLst>
              <a:ext uri="{FF2B5EF4-FFF2-40B4-BE49-F238E27FC236}">
                <a16:creationId xmlns:a16="http://schemas.microsoft.com/office/drawing/2014/main" xmlns="" id="{5BB088E3-63C1-423F-A939-150B8E1F87A7}"/>
              </a:ext>
            </a:extLst>
          </p:cNvPr>
          <p:cNvSpPr>
            <a:spLocks noGrp="1"/>
          </p:cNvSpPr>
          <p:nvPr>
            <p:ph type="body" sz="quarter" idx="20" hasCustomPrompt="1"/>
          </p:nvPr>
        </p:nvSpPr>
        <p:spPr>
          <a:xfrm>
            <a:off x="3912235" y="4152286"/>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36" name="Text Placeholder 14">
            <a:extLst>
              <a:ext uri="{FF2B5EF4-FFF2-40B4-BE49-F238E27FC236}">
                <a16:creationId xmlns:a16="http://schemas.microsoft.com/office/drawing/2014/main" xmlns="" id="{2A3D73F7-77EC-4576-B541-20C032F462DC}"/>
              </a:ext>
            </a:extLst>
          </p:cNvPr>
          <p:cNvSpPr>
            <a:spLocks noGrp="1"/>
          </p:cNvSpPr>
          <p:nvPr userDrawn="1">
            <p:ph type="body" sz="quarter" idx="13" hasCustomPrompt="1"/>
          </p:nvPr>
        </p:nvSpPr>
        <p:spPr>
          <a:xfrm>
            <a:off x="1050857" y="3264670"/>
            <a:ext cx="10090287" cy="606659"/>
          </a:xfrm>
        </p:spPr>
        <p:txBody>
          <a:bodyPr>
            <a:noAutofit/>
          </a:bodyPr>
          <a:lstStyle>
            <a:lvl1pPr marL="0" indent="0" algn="ctr">
              <a:buNone/>
              <a:defRPr sz="3000" b="0" i="0">
                <a:solidFill>
                  <a:schemeClr val="bg2"/>
                </a:solidFill>
              </a:defRPr>
            </a:lvl1pPr>
          </a:lstStyle>
          <a:p>
            <a:pPr lvl="0"/>
            <a:r>
              <a:rPr lang="en-US" noProof="0"/>
              <a:t>ALEXANDER MARTENSSON</a:t>
            </a:r>
          </a:p>
        </p:txBody>
      </p:sp>
      <p:sp>
        <p:nvSpPr>
          <p:cNvPr id="15" name="Rectangle 14">
            <a:extLst>
              <a:ext uri="{FF2B5EF4-FFF2-40B4-BE49-F238E27FC236}">
                <a16:creationId xmlns:a16="http://schemas.microsoft.com/office/drawing/2014/main" xmlns="" id="{B1AB1BF5-25AE-4D07-8C5B-8ED82109AAFD}"/>
              </a:ext>
            </a:extLst>
          </p:cNvPr>
          <p:cNvSpPr/>
          <p:nvPr userDrawn="1"/>
        </p:nvSpPr>
        <p:spPr>
          <a:xfrm>
            <a:off x="376428" y="374904"/>
            <a:ext cx="11439144" cy="6108192"/>
          </a:xfrm>
          <a:prstGeom prst="rect">
            <a:avLst/>
          </a:prstGeom>
          <a:noFill/>
          <a:ln w="12700" cap="flat">
            <a:solidFill>
              <a:schemeClr val="bg2"/>
            </a:solidFill>
            <a:prstDash val="solid"/>
            <a:miter/>
          </a:ln>
        </p:spPr>
        <p:txBody>
          <a:bodyPr rtlCol="0" anchor="ctr"/>
          <a:lstStyle/>
          <a:p>
            <a:pPr algn="l"/>
            <a:endParaRPr lang="en-US" noProof="0" dirty="0"/>
          </a:p>
        </p:txBody>
      </p:sp>
      <p:sp>
        <p:nvSpPr>
          <p:cNvPr id="16" name="Rectangle 15">
            <a:extLst>
              <a:ext uri="{FF2B5EF4-FFF2-40B4-BE49-F238E27FC236}">
                <a16:creationId xmlns:a16="http://schemas.microsoft.com/office/drawing/2014/main" xmlns="" id="{40356ECE-618B-4CAE-B0AA-1F1C86CF382A}"/>
              </a:ext>
            </a:extLst>
          </p:cNvPr>
          <p:cNvSpPr/>
          <p:nvPr userDrawn="1"/>
        </p:nvSpPr>
        <p:spPr>
          <a:xfrm>
            <a:off x="445008" y="443484"/>
            <a:ext cx="11301984" cy="5971032"/>
          </a:xfrm>
          <a:prstGeom prst="rect">
            <a:avLst/>
          </a:prstGeom>
          <a:noFill/>
          <a:ln w="25400" cap="flat">
            <a:solidFill>
              <a:schemeClr val="bg2"/>
            </a:solidFill>
            <a:prstDash val="solid"/>
            <a:miter/>
          </a:ln>
        </p:spPr>
        <p:txBody>
          <a:bodyPr rtlCol="0" anchor="ctr"/>
          <a:lstStyle/>
          <a:p>
            <a:pPr algn="l"/>
            <a:endParaRPr lang="en-US" noProof="0" dirty="0"/>
          </a:p>
        </p:txBody>
      </p:sp>
      <p:cxnSp>
        <p:nvCxnSpPr>
          <p:cNvPr id="6" name="Straight Connector 5">
            <a:extLst>
              <a:ext uri="{FF2B5EF4-FFF2-40B4-BE49-F238E27FC236}">
                <a16:creationId xmlns:a16="http://schemas.microsoft.com/office/drawing/2014/main" xmlns="" id="{2B62C84D-B809-41CE-8FCD-935E2343985F}"/>
              </a:ext>
            </a:extLst>
          </p:cNvPr>
          <p:cNvCxnSpPr/>
          <p:nvPr userDrawn="1"/>
        </p:nvCxnSpPr>
        <p:spPr>
          <a:xfrm>
            <a:off x="5711952" y="5004104"/>
            <a:ext cx="768096"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Text Placeholder 26">
            <a:extLst>
              <a:ext uri="{FF2B5EF4-FFF2-40B4-BE49-F238E27FC236}">
                <a16:creationId xmlns:a16="http://schemas.microsoft.com/office/drawing/2014/main" xmlns="" id="{21AF3F24-9D59-456A-9130-8C4049C34FAB}"/>
              </a:ext>
            </a:extLst>
          </p:cNvPr>
          <p:cNvSpPr>
            <a:spLocks noGrp="1"/>
          </p:cNvSpPr>
          <p:nvPr>
            <p:ph type="body" sz="quarter" idx="22" hasCustomPrompt="1"/>
          </p:nvPr>
        </p:nvSpPr>
        <p:spPr>
          <a:xfrm>
            <a:off x="3135722" y="5423227"/>
            <a:ext cx="5920556" cy="474519"/>
          </a:xfrm>
        </p:spPr>
        <p:txBody>
          <a:bodyPr>
            <a:noAutofit/>
          </a:bodyPr>
          <a:lstStyle>
            <a:lvl1pPr marL="0" indent="0" algn="ctr">
              <a:buNone/>
              <a:defRPr sz="30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MARTENSSON@GMAIL.COM</a:t>
            </a:r>
          </a:p>
        </p:txBody>
      </p:sp>
      <p:sp>
        <p:nvSpPr>
          <p:cNvPr id="14" name="Text Placeholder 26">
            <a:extLst>
              <a:ext uri="{FF2B5EF4-FFF2-40B4-BE49-F238E27FC236}">
                <a16:creationId xmlns:a16="http://schemas.microsoft.com/office/drawing/2014/main" xmlns="" id="{716B9C4F-E33C-4EA7-A4F7-A2137CFCF2FD}"/>
              </a:ext>
            </a:extLst>
          </p:cNvPr>
          <p:cNvSpPr>
            <a:spLocks noGrp="1"/>
          </p:cNvSpPr>
          <p:nvPr>
            <p:ph type="body" sz="quarter" idx="23" hasCustomPrompt="1"/>
          </p:nvPr>
        </p:nvSpPr>
        <p:spPr>
          <a:xfrm>
            <a:off x="3912235" y="512151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Tree>
    <p:extLst>
      <p:ext uri="{BB962C8B-B14F-4D97-AF65-F5344CB8AC3E}">
        <p14:creationId xmlns:p14="http://schemas.microsoft.com/office/powerpoint/2010/main" val="4053281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1DAC5403-E1D0-4032-A9FE-410B2982643C}"/>
              </a:ext>
            </a:extLst>
          </p:cNvPr>
          <p:cNvSpPr/>
          <p:nvPr userDrawn="1"/>
        </p:nvSpPr>
        <p:spPr>
          <a:xfrm>
            <a:off x="0" y="0"/>
            <a:ext cx="12192000" cy="6858000"/>
          </a:xfrm>
          <a:prstGeom prst="rect">
            <a:avLst/>
          </a:prstGeom>
          <a:blipFill>
            <a:blip r:embed="rId2"/>
            <a:srcRect/>
            <a:stretch>
              <a:fillRect/>
            </a:stretch>
          </a:blipFill>
          <a:ln w="12700" cap="flat">
            <a:noFill/>
            <a:prstDash val="solid"/>
            <a:miter/>
          </a:ln>
        </p:spPr>
        <p:txBody>
          <a:bodyPr rtlCol="0" anchor="ctr"/>
          <a:lstStyle/>
          <a:p>
            <a:pPr algn="l"/>
            <a:endParaRPr lang="en-US" noProof="0" dirty="0"/>
          </a:p>
        </p:txBody>
      </p:sp>
      <p:sp>
        <p:nvSpPr>
          <p:cNvPr id="11" name="Rectangle 10">
            <a:extLst>
              <a:ext uri="{FF2B5EF4-FFF2-40B4-BE49-F238E27FC236}">
                <a16:creationId xmlns:a16="http://schemas.microsoft.com/office/drawing/2014/main" xmlns="" id="{F3C0C995-565B-4516-BC98-CCDEE529B154}"/>
              </a:ext>
            </a:extLst>
          </p:cNvPr>
          <p:cNvSpPr/>
          <p:nvPr userDrawn="1"/>
        </p:nvSpPr>
        <p:spPr>
          <a:xfrm>
            <a:off x="0" y="0"/>
            <a:ext cx="12192000" cy="6858000"/>
          </a:xfrm>
          <a:prstGeom prst="rect">
            <a:avLst/>
          </a:prstGeom>
          <a:solidFill>
            <a:schemeClr val="tx1">
              <a:alpha val="80000"/>
            </a:schemeClr>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xmlns="" id="{199AD403-A15F-4A2F-B050-AB874136E732}"/>
              </a:ext>
            </a:extLst>
          </p:cNvPr>
          <p:cNvSpPr>
            <a:spLocks noGrp="1"/>
          </p:cNvSpPr>
          <p:nvPr>
            <p:ph type="title" hasCustomPrompt="1"/>
          </p:nvPr>
        </p:nvSpPr>
        <p:spPr>
          <a:xfrm>
            <a:off x="1037021" y="2289328"/>
            <a:ext cx="10117959" cy="1517356"/>
          </a:xfrm>
        </p:spPr>
        <p:txBody>
          <a:bodyPr>
            <a:noAutofit/>
          </a:bodyPr>
          <a:lstStyle>
            <a:lvl1pPr algn="ctr">
              <a:defRPr sz="10000" b="0">
                <a:solidFill>
                  <a:schemeClr val="bg1"/>
                </a:solidFill>
              </a:defRPr>
            </a:lvl1pPr>
          </a:lstStyle>
          <a:p>
            <a:r>
              <a:rPr lang="en-US" noProof="0"/>
              <a:t>Presentation Title    </a:t>
            </a:r>
          </a:p>
        </p:txBody>
      </p:sp>
      <p:sp>
        <p:nvSpPr>
          <p:cNvPr id="15" name="Rectangle 14">
            <a:extLst>
              <a:ext uri="{FF2B5EF4-FFF2-40B4-BE49-F238E27FC236}">
                <a16:creationId xmlns:a16="http://schemas.microsoft.com/office/drawing/2014/main" xmlns="" id="{B1AB1BF5-25AE-4D07-8C5B-8ED82109AAFD}"/>
              </a:ext>
            </a:extLst>
          </p:cNvPr>
          <p:cNvSpPr/>
          <p:nvPr userDrawn="1"/>
        </p:nvSpPr>
        <p:spPr>
          <a:xfrm>
            <a:off x="376428" y="374904"/>
            <a:ext cx="11439144" cy="6108192"/>
          </a:xfrm>
          <a:prstGeom prst="rect">
            <a:avLst/>
          </a:prstGeom>
          <a:noFill/>
          <a:ln w="12700" cap="flat">
            <a:solidFill>
              <a:schemeClr val="bg2"/>
            </a:solidFill>
            <a:prstDash val="solid"/>
            <a:miter/>
          </a:ln>
        </p:spPr>
        <p:txBody>
          <a:bodyPr rtlCol="0" anchor="ctr"/>
          <a:lstStyle/>
          <a:p>
            <a:pPr algn="l"/>
            <a:endParaRPr lang="en-US" noProof="0" dirty="0"/>
          </a:p>
        </p:txBody>
      </p:sp>
      <p:sp>
        <p:nvSpPr>
          <p:cNvPr id="16" name="Rectangle 15">
            <a:extLst>
              <a:ext uri="{FF2B5EF4-FFF2-40B4-BE49-F238E27FC236}">
                <a16:creationId xmlns:a16="http://schemas.microsoft.com/office/drawing/2014/main" xmlns="" id="{40356ECE-618B-4CAE-B0AA-1F1C86CF382A}"/>
              </a:ext>
            </a:extLst>
          </p:cNvPr>
          <p:cNvSpPr/>
          <p:nvPr userDrawn="1"/>
        </p:nvSpPr>
        <p:spPr>
          <a:xfrm>
            <a:off x="445008" y="443484"/>
            <a:ext cx="11301984" cy="5971032"/>
          </a:xfrm>
          <a:prstGeom prst="rect">
            <a:avLst/>
          </a:prstGeom>
          <a:noFill/>
          <a:ln w="25400" cap="flat">
            <a:solidFill>
              <a:schemeClr val="bg2"/>
            </a:solidFill>
            <a:prstDash val="solid"/>
            <a:miter/>
          </a:ln>
        </p:spPr>
        <p:txBody>
          <a:bodyPr rtlCol="0" anchor="ctr"/>
          <a:lstStyle/>
          <a:p>
            <a:pPr algn="l"/>
            <a:endParaRPr lang="en-US" noProof="0" dirty="0"/>
          </a:p>
        </p:txBody>
      </p:sp>
      <p:pic>
        <p:nvPicPr>
          <p:cNvPr id="13" name="Graphic 12">
            <a:extLst>
              <a:ext uri="{FF2B5EF4-FFF2-40B4-BE49-F238E27FC236}">
                <a16:creationId xmlns:a16="http://schemas.microsoft.com/office/drawing/2014/main" xmlns="" id="{B0670BD7-5166-40F4-A6FC-B5B1D91577BE}"/>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3608400" y="3612713"/>
            <a:ext cx="4975200" cy="114227"/>
          </a:xfrm>
          <a:prstGeom prst="rect">
            <a:avLst/>
          </a:prstGeom>
        </p:spPr>
      </p:pic>
      <p:sp>
        <p:nvSpPr>
          <p:cNvPr id="9" name="Subtitle 2">
            <a:extLst>
              <a:ext uri="{FF2B5EF4-FFF2-40B4-BE49-F238E27FC236}">
                <a16:creationId xmlns:a16="http://schemas.microsoft.com/office/drawing/2014/main" xmlns="" id="{16A87704-FE99-4EBD-97FB-FBB15A227FC8}"/>
              </a:ext>
            </a:extLst>
          </p:cNvPr>
          <p:cNvSpPr>
            <a:spLocks noGrp="1"/>
          </p:cNvSpPr>
          <p:nvPr>
            <p:ph type="subTitle" idx="1" hasCustomPrompt="1"/>
          </p:nvPr>
        </p:nvSpPr>
        <p:spPr>
          <a:xfrm>
            <a:off x="1037021" y="3890308"/>
            <a:ext cx="10117959" cy="606659"/>
          </a:xfrm>
        </p:spPr>
        <p:txBody>
          <a:bodyPr vert="horz" lIns="91440" tIns="45720" rIns="91440" bIns="45720" rtlCol="0">
            <a:noAutofit/>
          </a:bodyPr>
          <a:lstStyle>
            <a:lvl1pPr marL="0" indent="0" algn="ctr">
              <a:buNone/>
              <a:defRPr lang="en-US" sz="3000" b="0" i="0">
                <a:solidFill>
                  <a:schemeClr val="bg2"/>
                </a:solidFill>
              </a:defRPr>
            </a:lvl1pPr>
          </a:lstStyle>
          <a:p>
            <a:pPr marL="228600" lvl="0" indent="-228600" algn="ctr"/>
            <a:r>
              <a:rPr lang="en-US" noProof="0"/>
              <a:t>CLICK TO EDIT MASTER SUBTITLE STYLE</a:t>
            </a:r>
          </a:p>
        </p:txBody>
      </p:sp>
    </p:spTree>
    <p:extLst>
      <p:ext uri="{BB962C8B-B14F-4D97-AF65-F5344CB8AC3E}">
        <p14:creationId xmlns:p14="http://schemas.microsoft.com/office/powerpoint/2010/main" val="163338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xmlns="" id="{4D6B2F7A-6215-4548-B8BA-BFBFA46660CF}"/>
              </a:ext>
            </a:extLst>
          </p:cNvPr>
          <p:cNvSpPr/>
          <p:nvPr userDrawn="1"/>
        </p:nvSpPr>
        <p:spPr>
          <a:xfrm>
            <a:off x="5908548" y="6261006"/>
            <a:ext cx="374904" cy="374904"/>
          </a:xfrm>
          <a:prstGeom prst="ellipse">
            <a:avLst/>
          </a:prstGeom>
          <a:solidFill>
            <a:schemeClr val="bg2">
              <a:lumMod val="20000"/>
              <a:lumOff val="80000"/>
            </a:schemeClr>
          </a:solidFill>
          <a:ln w="25400" cap="flat">
            <a:solidFill>
              <a:schemeClr val="bg2"/>
            </a:solidFill>
            <a:prstDash val="solid"/>
            <a:miter/>
          </a:ln>
        </p:spPr>
        <p:txBody>
          <a:bodyPr rtlCol="0" anchor="ctr"/>
          <a:lstStyle/>
          <a:p>
            <a:pPr algn="l"/>
            <a:endParaRPr lang="en-US" noProof="0" dirty="0"/>
          </a:p>
        </p:txBody>
      </p:sp>
      <p:sp>
        <p:nvSpPr>
          <p:cNvPr id="5" name="Slide Number Placeholder 4">
            <a:extLst>
              <a:ext uri="{FF2B5EF4-FFF2-40B4-BE49-F238E27FC236}">
                <a16:creationId xmlns:a16="http://schemas.microsoft.com/office/drawing/2014/main" xmlns="" id="{EAC4B419-8728-4000-B6EF-1ECF88F80B8B}"/>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2" name="Title 1">
            <a:extLst>
              <a:ext uri="{FF2B5EF4-FFF2-40B4-BE49-F238E27FC236}">
                <a16:creationId xmlns:a16="http://schemas.microsoft.com/office/drawing/2014/main" xmlns="" id="{A62FC5F7-2AC0-4A53-8E2A-D6A7F4B4D77C}"/>
              </a:ext>
            </a:extLst>
          </p:cNvPr>
          <p:cNvSpPr>
            <a:spLocks noGrp="1"/>
          </p:cNvSpPr>
          <p:nvPr>
            <p:ph type="title" hasCustomPrompt="1"/>
          </p:nvPr>
        </p:nvSpPr>
        <p:spPr>
          <a:xfrm>
            <a:off x="838200" y="652986"/>
            <a:ext cx="10515600" cy="904875"/>
          </a:xfrm>
        </p:spPr>
        <p:txBody>
          <a:bodyPr/>
          <a:lstStyle>
            <a:lvl1pPr algn="ctr">
              <a:defRPr b="0"/>
            </a:lvl1pPr>
          </a:lstStyle>
          <a:p>
            <a:r>
              <a:rPr lang="en-US" noProof="0"/>
              <a:t>Divider Slide</a:t>
            </a:r>
          </a:p>
        </p:txBody>
      </p:sp>
      <p:sp>
        <p:nvSpPr>
          <p:cNvPr id="3" name="Date Placeholder 2">
            <a:extLst>
              <a:ext uri="{FF2B5EF4-FFF2-40B4-BE49-F238E27FC236}">
                <a16:creationId xmlns:a16="http://schemas.microsoft.com/office/drawing/2014/main" xmlns="" id="{B516B06F-92DB-40BB-B026-E443732F67C8}"/>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xmlns="" id="{11FF27C1-06BD-4F55-BB58-DC1D0892188F}"/>
              </a:ext>
            </a:extLst>
          </p:cNvPr>
          <p:cNvSpPr>
            <a:spLocks noGrp="1"/>
          </p:cNvSpPr>
          <p:nvPr>
            <p:ph type="ftr" sz="quarter" idx="11"/>
          </p:nvPr>
        </p:nvSpPr>
        <p:spPr/>
        <p:txBody>
          <a:bodyPr/>
          <a:lstStyle/>
          <a:p>
            <a:r>
              <a:rPr lang="en-US" noProof="0" dirty="0"/>
              <a:t>ADD A FOOTER</a:t>
            </a:r>
          </a:p>
        </p:txBody>
      </p:sp>
      <p:sp>
        <p:nvSpPr>
          <p:cNvPr id="15" name="Graphic 13">
            <a:extLst>
              <a:ext uri="{FF2B5EF4-FFF2-40B4-BE49-F238E27FC236}">
                <a16:creationId xmlns:a16="http://schemas.microsoft.com/office/drawing/2014/main" xmlns="" id="{6B7C1ECA-416B-4ED3-9B96-F05BED98E498}"/>
              </a:ext>
            </a:extLst>
          </p:cNvPr>
          <p:cNvSpPr/>
          <p:nvPr/>
        </p:nvSpPr>
        <p:spPr>
          <a:xfrm>
            <a:off x="4534478" y="1568994"/>
            <a:ext cx="3123044" cy="139083"/>
          </a:xfrm>
          <a:custGeom>
            <a:avLst/>
            <a:gdLst>
              <a:gd name="connsiteX0" fmla="*/ 281882 w 3123043"/>
              <a:gd name="connsiteY0" fmla="*/ 78315 h 139082"/>
              <a:gd name="connsiteX1" fmla="*/ 12567 w 3123043"/>
              <a:gd name="connsiteY1" fmla="*/ 78315 h 139082"/>
              <a:gd name="connsiteX2" fmla="*/ 12567 w 3123043"/>
              <a:gd name="connsiteY2" fmla="*/ 65671 h 139082"/>
              <a:gd name="connsiteX3" fmla="*/ 1155576 w 3123043"/>
              <a:gd name="connsiteY3" fmla="*/ 65671 h 139082"/>
              <a:gd name="connsiteX4" fmla="*/ 1350292 w 3123043"/>
              <a:gd name="connsiteY4" fmla="*/ 12567 h 139082"/>
              <a:gd name="connsiteX5" fmla="*/ 1466616 w 3123043"/>
              <a:gd name="connsiteY5" fmla="*/ 65671 h 139082"/>
              <a:gd name="connsiteX6" fmla="*/ 1495697 w 3123043"/>
              <a:gd name="connsiteY6" fmla="*/ 65671 h 139082"/>
              <a:gd name="connsiteX7" fmla="*/ 1551330 w 3123043"/>
              <a:gd name="connsiteY7" fmla="*/ 15096 h 139082"/>
              <a:gd name="connsiteX8" fmla="*/ 1606963 w 3123043"/>
              <a:gd name="connsiteY8" fmla="*/ 65671 h 139082"/>
              <a:gd name="connsiteX9" fmla="*/ 1636044 w 3123043"/>
              <a:gd name="connsiteY9" fmla="*/ 65671 h 139082"/>
              <a:gd name="connsiteX10" fmla="*/ 1752368 w 3123043"/>
              <a:gd name="connsiteY10" fmla="*/ 12567 h 139082"/>
              <a:gd name="connsiteX11" fmla="*/ 1947084 w 3123043"/>
              <a:gd name="connsiteY11" fmla="*/ 65671 h 139082"/>
              <a:gd name="connsiteX12" fmla="*/ 3119174 w 3123043"/>
              <a:gd name="connsiteY12" fmla="*/ 65671 h 139082"/>
              <a:gd name="connsiteX13" fmla="*/ 3119174 w 3123043"/>
              <a:gd name="connsiteY13" fmla="*/ 78315 h 139082"/>
              <a:gd name="connsiteX14" fmla="*/ 2824571 w 3123043"/>
              <a:gd name="connsiteY14" fmla="*/ 78315 h 139082"/>
              <a:gd name="connsiteX15" fmla="*/ 2824571 w 3123043"/>
              <a:gd name="connsiteY15" fmla="*/ 79579 h 139082"/>
              <a:gd name="connsiteX16" fmla="*/ 2097546 w 3123043"/>
              <a:gd name="connsiteY16" fmla="*/ 78315 h 139082"/>
              <a:gd name="connsiteX17" fmla="*/ 1987544 w 3123043"/>
              <a:gd name="connsiteY17" fmla="*/ 78315 h 139082"/>
              <a:gd name="connsiteX18" fmla="*/ 1751103 w 3123043"/>
              <a:gd name="connsiteY18" fmla="*/ 131419 h 139082"/>
              <a:gd name="connsiteX19" fmla="*/ 1634780 w 3123043"/>
              <a:gd name="connsiteY19" fmla="*/ 78315 h 139082"/>
              <a:gd name="connsiteX20" fmla="*/ 1605699 w 3123043"/>
              <a:gd name="connsiteY20" fmla="*/ 78315 h 139082"/>
              <a:gd name="connsiteX21" fmla="*/ 1551330 w 3123043"/>
              <a:gd name="connsiteY21" fmla="*/ 128891 h 139082"/>
              <a:gd name="connsiteX22" fmla="*/ 1495697 w 3123043"/>
              <a:gd name="connsiteY22" fmla="*/ 78315 h 139082"/>
              <a:gd name="connsiteX23" fmla="*/ 1466616 w 3123043"/>
              <a:gd name="connsiteY23" fmla="*/ 78315 h 139082"/>
              <a:gd name="connsiteX24" fmla="*/ 1350292 w 3123043"/>
              <a:gd name="connsiteY24" fmla="*/ 131419 h 139082"/>
              <a:gd name="connsiteX25" fmla="*/ 1113851 w 3123043"/>
              <a:gd name="connsiteY25" fmla="*/ 78315 h 139082"/>
              <a:gd name="connsiteX26" fmla="*/ 1005113 w 3123043"/>
              <a:gd name="connsiteY26" fmla="*/ 78315 h 139082"/>
              <a:gd name="connsiteX27" fmla="*/ 281882 w 3123043"/>
              <a:gd name="connsiteY27" fmla="*/ 78315 h 139082"/>
              <a:gd name="connsiteX28" fmla="*/ 281882 w 3123043"/>
              <a:gd name="connsiteY28" fmla="*/ 78315 h 13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23043" h="139082">
                <a:moveTo>
                  <a:pt x="281882" y="78315"/>
                </a:moveTo>
                <a:lnTo>
                  <a:pt x="12567" y="78315"/>
                </a:lnTo>
                <a:lnTo>
                  <a:pt x="12567" y="65671"/>
                </a:lnTo>
                <a:lnTo>
                  <a:pt x="1155576" y="65671"/>
                </a:lnTo>
                <a:cubicBezTo>
                  <a:pt x="1260520" y="55556"/>
                  <a:pt x="1350292" y="12567"/>
                  <a:pt x="1350292" y="12567"/>
                </a:cubicBezTo>
                <a:cubicBezTo>
                  <a:pt x="1397074" y="47970"/>
                  <a:pt x="1440063" y="60614"/>
                  <a:pt x="1466616" y="65671"/>
                </a:cubicBezTo>
                <a:lnTo>
                  <a:pt x="1495697" y="65671"/>
                </a:lnTo>
                <a:cubicBezTo>
                  <a:pt x="1502019" y="23946"/>
                  <a:pt x="1534893" y="15096"/>
                  <a:pt x="1551330" y="15096"/>
                </a:cubicBezTo>
                <a:cubicBezTo>
                  <a:pt x="1567767" y="15096"/>
                  <a:pt x="1600641" y="23946"/>
                  <a:pt x="1606963" y="65671"/>
                </a:cubicBezTo>
                <a:lnTo>
                  <a:pt x="1636044" y="65671"/>
                </a:lnTo>
                <a:cubicBezTo>
                  <a:pt x="1662596" y="60614"/>
                  <a:pt x="1705585" y="46705"/>
                  <a:pt x="1752368" y="12567"/>
                </a:cubicBezTo>
                <a:cubicBezTo>
                  <a:pt x="1752368" y="12567"/>
                  <a:pt x="1842140" y="55556"/>
                  <a:pt x="1947084" y="65671"/>
                </a:cubicBezTo>
                <a:lnTo>
                  <a:pt x="3119174" y="65671"/>
                </a:lnTo>
                <a:lnTo>
                  <a:pt x="3119174" y="78315"/>
                </a:lnTo>
                <a:lnTo>
                  <a:pt x="2824571" y="78315"/>
                </a:lnTo>
                <a:lnTo>
                  <a:pt x="2824571" y="79579"/>
                </a:lnTo>
                <a:lnTo>
                  <a:pt x="2097546" y="78315"/>
                </a:lnTo>
                <a:lnTo>
                  <a:pt x="1987544" y="78315"/>
                </a:lnTo>
                <a:cubicBezTo>
                  <a:pt x="1867427" y="79579"/>
                  <a:pt x="1751103" y="131419"/>
                  <a:pt x="1751103" y="131419"/>
                </a:cubicBezTo>
                <a:cubicBezTo>
                  <a:pt x="1704321" y="96016"/>
                  <a:pt x="1661332" y="83373"/>
                  <a:pt x="1634780" y="78315"/>
                </a:cubicBezTo>
                <a:lnTo>
                  <a:pt x="1605699" y="78315"/>
                </a:lnTo>
                <a:cubicBezTo>
                  <a:pt x="1599377" y="118775"/>
                  <a:pt x="1567767" y="128891"/>
                  <a:pt x="1551330" y="128891"/>
                </a:cubicBezTo>
                <a:cubicBezTo>
                  <a:pt x="1534893" y="128891"/>
                  <a:pt x="1502019" y="121304"/>
                  <a:pt x="1495697" y="78315"/>
                </a:cubicBezTo>
                <a:lnTo>
                  <a:pt x="1466616" y="78315"/>
                </a:lnTo>
                <a:cubicBezTo>
                  <a:pt x="1440063" y="83373"/>
                  <a:pt x="1397074" y="97281"/>
                  <a:pt x="1350292" y="131419"/>
                </a:cubicBezTo>
                <a:cubicBezTo>
                  <a:pt x="1350292" y="131419"/>
                  <a:pt x="1235232" y="79579"/>
                  <a:pt x="1113851" y="78315"/>
                </a:cubicBezTo>
                <a:lnTo>
                  <a:pt x="1005113" y="78315"/>
                </a:lnTo>
                <a:lnTo>
                  <a:pt x="281882" y="78315"/>
                </a:lnTo>
                <a:lnTo>
                  <a:pt x="281882" y="78315"/>
                </a:lnTo>
                <a:close/>
              </a:path>
            </a:pathLst>
          </a:custGeom>
          <a:solidFill>
            <a:schemeClr val="bg2"/>
          </a:solidFill>
          <a:ln w="12623" cap="flat">
            <a:noFill/>
            <a:prstDash val="solid"/>
            <a:miter/>
          </a:ln>
        </p:spPr>
        <p:txBody>
          <a:bodyPr rtlCol="0" anchor="ctr"/>
          <a:lstStyle/>
          <a:p>
            <a:endParaRPr lang="en-US" noProof="0" dirty="0"/>
          </a:p>
        </p:txBody>
      </p:sp>
      <p:sp>
        <p:nvSpPr>
          <p:cNvPr id="12" name="Rectangle 11">
            <a:extLst>
              <a:ext uri="{FF2B5EF4-FFF2-40B4-BE49-F238E27FC236}">
                <a16:creationId xmlns:a16="http://schemas.microsoft.com/office/drawing/2014/main" xmlns="" id="{9685C8FD-6063-414E-B2AC-D07168DE1813}"/>
              </a:ext>
            </a:extLst>
          </p:cNvPr>
          <p:cNvSpPr/>
          <p:nvPr userDrawn="1"/>
        </p:nvSpPr>
        <p:spPr>
          <a:xfrm>
            <a:off x="0" y="2483224"/>
            <a:ext cx="12192000" cy="3465576"/>
          </a:xfrm>
          <a:prstGeom prst="rect">
            <a:avLst/>
          </a:prstGeom>
          <a:blipFill>
            <a:blip r:embed="rId2"/>
            <a:srcRect/>
            <a:stretch>
              <a:fillRect t="-48945" b="-48945"/>
            </a:stretch>
          </a:blipFill>
          <a:ln w="12700" cap="flat">
            <a:no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xmlns="" id="{2BA38A80-B4F3-4560-B2F9-C0652AAB2188}"/>
              </a:ext>
            </a:extLst>
          </p:cNvPr>
          <p:cNvSpPr/>
          <p:nvPr userDrawn="1"/>
        </p:nvSpPr>
        <p:spPr>
          <a:xfrm>
            <a:off x="0" y="2483223"/>
            <a:ext cx="12192000" cy="3465576"/>
          </a:xfrm>
          <a:prstGeom prst="rect">
            <a:avLst/>
          </a:prstGeom>
          <a:solidFill>
            <a:schemeClr val="tx1">
              <a:alpha val="80000"/>
            </a:schemeClr>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xmlns="" id="{214241DF-0B07-491C-8CA2-1BD10F84525C}"/>
              </a:ext>
            </a:extLst>
          </p:cNvPr>
          <p:cNvSpPr>
            <a:spLocks noGrp="1"/>
          </p:cNvSpPr>
          <p:nvPr>
            <p:ph type="body" idx="1" hasCustomPrompt="1"/>
          </p:nvPr>
        </p:nvSpPr>
        <p:spPr>
          <a:xfrm>
            <a:off x="838200" y="1882722"/>
            <a:ext cx="10515600" cy="468594"/>
          </a:xfrm>
        </p:spPr>
        <p:txBody>
          <a:bodyPr vert="horz" lIns="91440" tIns="45720" rIns="91440" bIns="45720" rtlCol="0">
            <a:normAutofit/>
          </a:bodyPr>
          <a:lstStyle>
            <a:lvl1pPr marL="0" indent="0" algn="ctr">
              <a:buNone/>
              <a:defRPr lang="en-US" sz="1800"/>
            </a:lvl1pPr>
          </a:lstStyle>
          <a:p>
            <a:pPr marL="228600" lvl="0" indent="-228600" algn="ctr"/>
            <a:r>
              <a:rPr lang="en-US" noProof="0"/>
              <a:t>Edit Master text styles</a:t>
            </a:r>
          </a:p>
        </p:txBody>
      </p:sp>
    </p:spTree>
    <p:extLst>
      <p:ext uri="{BB962C8B-B14F-4D97-AF65-F5344CB8AC3E}">
        <p14:creationId xmlns:p14="http://schemas.microsoft.com/office/powerpoint/2010/main" val="9245747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0AF4CE-F455-4A31-8ED6-5841DF599BE9}"/>
              </a:ext>
            </a:extLst>
          </p:cNvPr>
          <p:cNvSpPr>
            <a:spLocks noGrp="1"/>
          </p:cNvSpPr>
          <p:nvPr>
            <p:ph type="title"/>
          </p:nvPr>
        </p:nvSpPr>
        <p:spPr>
          <a:xfrm>
            <a:off x="838200" y="365125"/>
            <a:ext cx="10515600" cy="1325563"/>
          </a:xfrm>
        </p:spPr>
        <p:txBody>
          <a:bodyPr/>
          <a:lstStyle/>
          <a:p>
            <a:r>
              <a:rPr lang="en-US" noProof="0"/>
              <a:t>Click to edit Master title style</a:t>
            </a:r>
          </a:p>
        </p:txBody>
      </p:sp>
      <p:sp>
        <p:nvSpPr>
          <p:cNvPr id="3" name="Date Placeholder 2">
            <a:extLst>
              <a:ext uri="{FF2B5EF4-FFF2-40B4-BE49-F238E27FC236}">
                <a16:creationId xmlns:a16="http://schemas.microsoft.com/office/drawing/2014/main" xmlns="" id="{3A82F029-D8CC-4FE7-9C30-98E576ED41F1}"/>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xmlns="" id="{0F891442-6C1A-4969-A4A2-EFCF20E7917B}"/>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xmlns="" id="{64457F0D-7504-4879-BCFD-DDEA424C0A3A}"/>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6" name="Content Placeholder 2">
            <a:extLst>
              <a:ext uri="{FF2B5EF4-FFF2-40B4-BE49-F238E27FC236}">
                <a16:creationId xmlns:a16="http://schemas.microsoft.com/office/drawing/2014/main" xmlns="" id="{50CCCB36-FE7F-43C1-810B-49BBAB494861}"/>
              </a:ext>
            </a:extLst>
          </p:cNvPr>
          <p:cNvSpPr>
            <a:spLocks noGrp="1"/>
          </p:cNvSpPr>
          <p:nvPr>
            <p:ph idx="1" hasCustomPrompt="1"/>
          </p:nvPr>
        </p:nvSpPr>
        <p:spPr>
          <a:xfrm>
            <a:off x="838200" y="1825625"/>
            <a:ext cx="10515600" cy="41243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3305991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7B6609-6A41-45F4-9B8B-9A6DEABB9A21}"/>
              </a:ext>
            </a:extLst>
          </p:cNvPr>
          <p:cNvSpPr>
            <a:spLocks noGrp="1"/>
          </p:cNvSpPr>
          <p:nvPr>
            <p:ph type="title"/>
          </p:nvPr>
        </p:nvSpPr>
        <p:spPr/>
        <p:txBody>
          <a:bodyPr/>
          <a:lstStyle/>
          <a:p>
            <a:r>
              <a:rPr lang="en-US" noProof="0"/>
              <a:t>Click to edit Master title style</a:t>
            </a:r>
          </a:p>
        </p:txBody>
      </p:sp>
      <p:sp>
        <p:nvSpPr>
          <p:cNvPr id="3" name="Date Placeholder 2">
            <a:extLst>
              <a:ext uri="{FF2B5EF4-FFF2-40B4-BE49-F238E27FC236}">
                <a16:creationId xmlns:a16="http://schemas.microsoft.com/office/drawing/2014/main" xmlns="" id="{4FFD4558-495E-4FE3-B256-7B6A8637C694}"/>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xmlns="" id="{65C0E450-E490-45F1-909F-5831583C56B7}"/>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xmlns="" id="{BBD7E109-C0EE-4D25-9A01-E58D7476D071}"/>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6" name="Content Placeholder 2">
            <a:extLst>
              <a:ext uri="{FF2B5EF4-FFF2-40B4-BE49-F238E27FC236}">
                <a16:creationId xmlns:a16="http://schemas.microsoft.com/office/drawing/2014/main" xmlns="" id="{62C48FC5-1EDF-4F7E-9E82-D342C4D45907}"/>
              </a:ext>
            </a:extLst>
          </p:cNvPr>
          <p:cNvSpPr>
            <a:spLocks noGrp="1"/>
          </p:cNvSpPr>
          <p:nvPr>
            <p:ph sz="half" idx="1" hasCustomPrompt="1"/>
          </p:nvPr>
        </p:nvSpPr>
        <p:spPr>
          <a:xfrm>
            <a:off x="838200" y="1825625"/>
            <a:ext cx="5181600" cy="41243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Content Placeholder 3">
            <a:extLst>
              <a:ext uri="{FF2B5EF4-FFF2-40B4-BE49-F238E27FC236}">
                <a16:creationId xmlns:a16="http://schemas.microsoft.com/office/drawing/2014/main" xmlns="" id="{7245FF27-1D81-4487-86EE-A8826AB33310}"/>
              </a:ext>
            </a:extLst>
          </p:cNvPr>
          <p:cNvSpPr>
            <a:spLocks noGrp="1"/>
          </p:cNvSpPr>
          <p:nvPr>
            <p:ph sz="half" idx="2" hasCustomPrompt="1"/>
          </p:nvPr>
        </p:nvSpPr>
        <p:spPr>
          <a:xfrm>
            <a:off x="6172200" y="1825625"/>
            <a:ext cx="5181600" cy="41243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49485325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F85B3E-9C3B-48E3-BA88-7B18BAC8BCD5}"/>
              </a:ext>
            </a:extLst>
          </p:cNvPr>
          <p:cNvSpPr>
            <a:spLocks noGrp="1"/>
          </p:cNvSpPr>
          <p:nvPr>
            <p:ph type="title"/>
          </p:nvPr>
        </p:nvSpPr>
        <p:spPr/>
        <p:txBody>
          <a:bodyPr/>
          <a:lstStyle/>
          <a:p>
            <a:r>
              <a:rPr lang="en-US" noProof="0"/>
              <a:t>Click to edit Master title style</a:t>
            </a:r>
          </a:p>
        </p:txBody>
      </p:sp>
      <p:sp>
        <p:nvSpPr>
          <p:cNvPr id="3" name="Date Placeholder 2">
            <a:extLst>
              <a:ext uri="{FF2B5EF4-FFF2-40B4-BE49-F238E27FC236}">
                <a16:creationId xmlns:a16="http://schemas.microsoft.com/office/drawing/2014/main" xmlns="" id="{06E55B65-81AB-463F-B78F-208BABF731FC}"/>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xmlns="" id="{37814494-7E7B-41F9-984C-51671FC7B60B}"/>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xmlns="" id="{17932FB9-9355-4718-A3AF-2991AEFD5EA7}"/>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6" name="Text Placeholder 2">
            <a:extLst>
              <a:ext uri="{FF2B5EF4-FFF2-40B4-BE49-F238E27FC236}">
                <a16:creationId xmlns:a16="http://schemas.microsoft.com/office/drawing/2014/main" xmlns="" id="{E0E064FB-456B-4012-A632-907E0F6363EF}"/>
              </a:ext>
            </a:extLst>
          </p:cNvPr>
          <p:cNvSpPr>
            <a:spLocks noGrp="1"/>
          </p:cNvSpPr>
          <p:nvPr>
            <p:ph type="body" idx="1" hasCustomPrompt="1"/>
          </p:nvPr>
        </p:nvSpPr>
        <p:spPr>
          <a:xfrm>
            <a:off x="839788" y="1866900"/>
            <a:ext cx="5157787" cy="44582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8" name="Content Placeholder 3">
            <a:extLst>
              <a:ext uri="{FF2B5EF4-FFF2-40B4-BE49-F238E27FC236}">
                <a16:creationId xmlns:a16="http://schemas.microsoft.com/office/drawing/2014/main" xmlns="" id="{D7224228-301B-4143-AE44-555A65ECB365}"/>
              </a:ext>
            </a:extLst>
          </p:cNvPr>
          <p:cNvSpPr>
            <a:spLocks noGrp="1"/>
          </p:cNvSpPr>
          <p:nvPr>
            <p:ph sz="half" idx="2" hasCustomPrompt="1"/>
          </p:nvPr>
        </p:nvSpPr>
        <p:spPr>
          <a:xfrm>
            <a:off x="839788" y="2488937"/>
            <a:ext cx="5157787" cy="3461014"/>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4">
            <a:extLst>
              <a:ext uri="{FF2B5EF4-FFF2-40B4-BE49-F238E27FC236}">
                <a16:creationId xmlns:a16="http://schemas.microsoft.com/office/drawing/2014/main" xmlns="" id="{421B5496-F2D7-450B-A1AF-12FC29E4548C}"/>
              </a:ext>
            </a:extLst>
          </p:cNvPr>
          <p:cNvSpPr>
            <a:spLocks noGrp="1"/>
          </p:cNvSpPr>
          <p:nvPr>
            <p:ph type="body" sz="quarter" idx="3" hasCustomPrompt="1"/>
          </p:nvPr>
        </p:nvSpPr>
        <p:spPr>
          <a:xfrm>
            <a:off x="6172200" y="1866900"/>
            <a:ext cx="5183188" cy="44582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0" name="Content Placeholder 5">
            <a:extLst>
              <a:ext uri="{FF2B5EF4-FFF2-40B4-BE49-F238E27FC236}">
                <a16:creationId xmlns:a16="http://schemas.microsoft.com/office/drawing/2014/main" xmlns="" id="{D087222D-3611-4518-AD76-AC2E042CD5A8}"/>
              </a:ext>
            </a:extLst>
          </p:cNvPr>
          <p:cNvSpPr>
            <a:spLocks noGrp="1"/>
          </p:cNvSpPr>
          <p:nvPr>
            <p:ph sz="quarter" idx="4" hasCustomPrompt="1"/>
          </p:nvPr>
        </p:nvSpPr>
        <p:spPr>
          <a:xfrm>
            <a:off x="6172200" y="2488937"/>
            <a:ext cx="5183188" cy="3461014"/>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1064623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E90DEAF0-9B16-4335-875E-3D5B654FA9B4}"/>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xmlns="" id="{0680122F-A667-467F-9ABE-57A77934DD7D}"/>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xmlns="" id="{29B5B8C5-3BA1-4EE6-9D72-5F3863E69D01}"/>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6" name="Graphic 12">
            <a:extLst>
              <a:ext uri="{FF2B5EF4-FFF2-40B4-BE49-F238E27FC236}">
                <a16:creationId xmlns:a16="http://schemas.microsoft.com/office/drawing/2014/main" xmlns="" id="{ACBF854A-65B9-4A5D-97C6-BA041A37CD22}"/>
              </a:ext>
            </a:extLst>
          </p:cNvPr>
          <p:cNvSpPr/>
          <p:nvPr userDrawn="1"/>
        </p:nvSpPr>
        <p:spPr>
          <a:xfrm>
            <a:off x="1442364" y="2135538"/>
            <a:ext cx="2727084" cy="139525"/>
          </a:xfrm>
          <a:custGeom>
            <a:avLst/>
            <a:gdLst>
              <a:gd name="connsiteX0" fmla="*/ 67167 w 2727084"/>
              <a:gd name="connsiteY0" fmla="*/ 78582 h 139525"/>
              <a:gd name="connsiteX1" fmla="*/ 12625 w 2727084"/>
              <a:gd name="connsiteY1" fmla="*/ 78582 h 139525"/>
              <a:gd name="connsiteX2" fmla="*/ 12625 w 2727084"/>
              <a:gd name="connsiteY2" fmla="*/ 65898 h 139525"/>
              <a:gd name="connsiteX3" fmla="*/ 956323 w 2727084"/>
              <a:gd name="connsiteY3" fmla="*/ 65898 h 139525"/>
              <a:gd name="connsiteX4" fmla="*/ 1151658 w 2727084"/>
              <a:gd name="connsiteY4" fmla="*/ 12625 h 139525"/>
              <a:gd name="connsiteX5" fmla="*/ 1268352 w 2727084"/>
              <a:gd name="connsiteY5" fmla="*/ 65898 h 139525"/>
              <a:gd name="connsiteX6" fmla="*/ 1297526 w 2727084"/>
              <a:gd name="connsiteY6" fmla="*/ 65898 h 139525"/>
              <a:gd name="connsiteX7" fmla="*/ 1353336 w 2727084"/>
              <a:gd name="connsiteY7" fmla="*/ 15162 h 139525"/>
              <a:gd name="connsiteX8" fmla="*/ 1409146 w 2727084"/>
              <a:gd name="connsiteY8" fmla="*/ 65898 h 139525"/>
              <a:gd name="connsiteX9" fmla="*/ 1438319 w 2727084"/>
              <a:gd name="connsiteY9" fmla="*/ 65898 h 139525"/>
              <a:gd name="connsiteX10" fmla="*/ 1555013 w 2727084"/>
              <a:gd name="connsiteY10" fmla="*/ 12625 h 139525"/>
              <a:gd name="connsiteX11" fmla="*/ 1750348 w 2727084"/>
              <a:gd name="connsiteY11" fmla="*/ 65898 h 139525"/>
              <a:gd name="connsiteX12" fmla="*/ 2723220 w 2727084"/>
              <a:gd name="connsiteY12" fmla="*/ 65898 h 139525"/>
              <a:gd name="connsiteX13" fmla="*/ 2723220 w 2727084"/>
              <a:gd name="connsiteY13" fmla="*/ 78582 h 139525"/>
              <a:gd name="connsiteX14" fmla="*/ 2630626 w 2727084"/>
              <a:gd name="connsiteY14" fmla="*/ 78582 h 139525"/>
              <a:gd name="connsiteX15" fmla="*/ 2630626 w 2727084"/>
              <a:gd name="connsiteY15" fmla="*/ 79851 h 139525"/>
              <a:gd name="connsiteX16" fmla="*/ 1901289 w 2727084"/>
              <a:gd name="connsiteY16" fmla="*/ 78582 h 139525"/>
              <a:gd name="connsiteX17" fmla="*/ 1790937 w 2727084"/>
              <a:gd name="connsiteY17" fmla="*/ 78582 h 139525"/>
              <a:gd name="connsiteX18" fmla="*/ 1553745 w 2727084"/>
              <a:gd name="connsiteY18" fmla="*/ 131855 h 139525"/>
              <a:gd name="connsiteX19" fmla="*/ 1437051 w 2727084"/>
              <a:gd name="connsiteY19" fmla="*/ 78582 h 139525"/>
              <a:gd name="connsiteX20" fmla="*/ 1407877 w 2727084"/>
              <a:gd name="connsiteY20" fmla="*/ 78582 h 139525"/>
              <a:gd name="connsiteX21" fmla="*/ 1353336 w 2727084"/>
              <a:gd name="connsiteY21" fmla="*/ 129319 h 139525"/>
              <a:gd name="connsiteX22" fmla="*/ 1297526 w 2727084"/>
              <a:gd name="connsiteY22" fmla="*/ 78582 h 139525"/>
              <a:gd name="connsiteX23" fmla="*/ 1268352 w 2727084"/>
              <a:gd name="connsiteY23" fmla="*/ 78582 h 139525"/>
              <a:gd name="connsiteX24" fmla="*/ 1151658 w 2727084"/>
              <a:gd name="connsiteY24" fmla="*/ 131855 h 139525"/>
              <a:gd name="connsiteX25" fmla="*/ 914465 w 2727084"/>
              <a:gd name="connsiteY25" fmla="*/ 78582 h 139525"/>
              <a:gd name="connsiteX26" fmla="*/ 805382 w 2727084"/>
              <a:gd name="connsiteY26" fmla="*/ 78582 h 139525"/>
              <a:gd name="connsiteX27" fmla="*/ 67167 w 2727084"/>
              <a:gd name="connsiteY27" fmla="*/ 78582 h 139525"/>
              <a:gd name="connsiteX28" fmla="*/ 67167 w 2727084"/>
              <a:gd name="connsiteY28" fmla="*/ 78582 h 13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27084" h="139525">
                <a:moveTo>
                  <a:pt x="67167" y="78582"/>
                </a:moveTo>
                <a:lnTo>
                  <a:pt x="12625" y="78582"/>
                </a:lnTo>
                <a:lnTo>
                  <a:pt x="12625" y="65898"/>
                </a:lnTo>
                <a:lnTo>
                  <a:pt x="956323" y="65898"/>
                </a:lnTo>
                <a:cubicBezTo>
                  <a:pt x="1061601" y="55751"/>
                  <a:pt x="1151658" y="12625"/>
                  <a:pt x="1151658" y="12625"/>
                </a:cubicBezTo>
                <a:cubicBezTo>
                  <a:pt x="1198589" y="48140"/>
                  <a:pt x="1241715" y="60824"/>
                  <a:pt x="1268352" y="65898"/>
                </a:cubicBezTo>
                <a:lnTo>
                  <a:pt x="1297526" y="65898"/>
                </a:lnTo>
                <a:cubicBezTo>
                  <a:pt x="1303868" y="24041"/>
                  <a:pt x="1336846" y="15162"/>
                  <a:pt x="1353336" y="15162"/>
                </a:cubicBezTo>
                <a:cubicBezTo>
                  <a:pt x="1369825" y="15162"/>
                  <a:pt x="1402804" y="24041"/>
                  <a:pt x="1409146" y="65898"/>
                </a:cubicBezTo>
                <a:lnTo>
                  <a:pt x="1438319" y="65898"/>
                </a:lnTo>
                <a:cubicBezTo>
                  <a:pt x="1464956" y="60824"/>
                  <a:pt x="1508082" y="46872"/>
                  <a:pt x="1555013" y="12625"/>
                </a:cubicBezTo>
                <a:cubicBezTo>
                  <a:pt x="1555013" y="12625"/>
                  <a:pt x="1645070" y="55751"/>
                  <a:pt x="1750348" y="65898"/>
                </a:cubicBezTo>
                <a:lnTo>
                  <a:pt x="2723220" y="65898"/>
                </a:lnTo>
                <a:lnTo>
                  <a:pt x="2723220" y="78582"/>
                </a:lnTo>
                <a:lnTo>
                  <a:pt x="2630626" y="78582"/>
                </a:lnTo>
                <a:lnTo>
                  <a:pt x="2630626" y="79851"/>
                </a:lnTo>
                <a:lnTo>
                  <a:pt x="1901289" y="78582"/>
                </a:lnTo>
                <a:lnTo>
                  <a:pt x="1790937" y="78582"/>
                </a:lnTo>
                <a:cubicBezTo>
                  <a:pt x="1670438" y="79851"/>
                  <a:pt x="1553745" y="131855"/>
                  <a:pt x="1553745" y="131855"/>
                </a:cubicBezTo>
                <a:cubicBezTo>
                  <a:pt x="1506813" y="96340"/>
                  <a:pt x="1463687" y="83656"/>
                  <a:pt x="1437051" y="78582"/>
                </a:cubicBezTo>
                <a:lnTo>
                  <a:pt x="1407877" y="78582"/>
                </a:lnTo>
                <a:cubicBezTo>
                  <a:pt x="1401535" y="119171"/>
                  <a:pt x="1369825" y="129319"/>
                  <a:pt x="1353336" y="129319"/>
                </a:cubicBezTo>
                <a:cubicBezTo>
                  <a:pt x="1336846" y="129319"/>
                  <a:pt x="1303868" y="121708"/>
                  <a:pt x="1297526" y="78582"/>
                </a:cubicBezTo>
                <a:lnTo>
                  <a:pt x="1268352" y="78582"/>
                </a:lnTo>
                <a:cubicBezTo>
                  <a:pt x="1241715" y="83656"/>
                  <a:pt x="1198589" y="97608"/>
                  <a:pt x="1151658" y="131855"/>
                </a:cubicBezTo>
                <a:cubicBezTo>
                  <a:pt x="1151658" y="131855"/>
                  <a:pt x="1036233" y="79851"/>
                  <a:pt x="914465" y="78582"/>
                </a:cubicBezTo>
                <a:lnTo>
                  <a:pt x="805382" y="78582"/>
                </a:lnTo>
                <a:lnTo>
                  <a:pt x="67167" y="78582"/>
                </a:lnTo>
                <a:lnTo>
                  <a:pt x="67167" y="78582"/>
                </a:lnTo>
                <a:close/>
              </a:path>
            </a:pathLst>
          </a:custGeom>
          <a:solidFill>
            <a:schemeClr val="bg2"/>
          </a:solidFill>
          <a:ln w="12641" cap="flat">
            <a:noFill/>
            <a:prstDash val="solid"/>
            <a:miter/>
          </a:ln>
        </p:spPr>
        <p:txBody>
          <a:bodyPr rtlCol="0" anchor="ctr"/>
          <a:lstStyle/>
          <a:p>
            <a:endParaRPr lang="en-US" noProof="0" dirty="0"/>
          </a:p>
        </p:txBody>
      </p:sp>
      <p:sp>
        <p:nvSpPr>
          <p:cNvPr id="7" name="Title 1">
            <a:extLst>
              <a:ext uri="{FF2B5EF4-FFF2-40B4-BE49-F238E27FC236}">
                <a16:creationId xmlns:a16="http://schemas.microsoft.com/office/drawing/2014/main" xmlns="" id="{C3E8E02D-385B-477A-BAE1-4A97C6E9D720}"/>
              </a:ext>
            </a:extLst>
          </p:cNvPr>
          <p:cNvSpPr>
            <a:spLocks noGrp="1"/>
          </p:cNvSpPr>
          <p:nvPr>
            <p:ph type="title"/>
          </p:nvPr>
        </p:nvSpPr>
        <p:spPr>
          <a:xfrm>
            <a:off x="839788" y="908050"/>
            <a:ext cx="3932237" cy="1149349"/>
          </a:xfrm>
        </p:spPr>
        <p:txBody>
          <a:bodyPr anchor="b"/>
          <a:lstStyle>
            <a:lvl1pPr>
              <a:defRPr sz="3200"/>
            </a:lvl1pPr>
          </a:lstStyle>
          <a:p>
            <a:r>
              <a:rPr lang="en-US" noProof="0"/>
              <a:t>Click to edit Master title style</a:t>
            </a:r>
          </a:p>
        </p:txBody>
      </p:sp>
      <p:sp>
        <p:nvSpPr>
          <p:cNvPr id="8" name="Text Placeholder 3">
            <a:extLst>
              <a:ext uri="{FF2B5EF4-FFF2-40B4-BE49-F238E27FC236}">
                <a16:creationId xmlns:a16="http://schemas.microsoft.com/office/drawing/2014/main" xmlns="" id="{E6CA7378-0B2D-435D-B34B-744CA89114AF}"/>
              </a:ext>
            </a:extLst>
          </p:cNvPr>
          <p:cNvSpPr>
            <a:spLocks noGrp="1"/>
          </p:cNvSpPr>
          <p:nvPr>
            <p:ph type="body" sz="half" idx="2" hasCustomPrompt="1"/>
          </p:nvPr>
        </p:nvSpPr>
        <p:spPr>
          <a:xfrm>
            <a:off x="839788" y="2353200"/>
            <a:ext cx="3932237" cy="3515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9" name="Content Placeholder 2">
            <a:extLst>
              <a:ext uri="{FF2B5EF4-FFF2-40B4-BE49-F238E27FC236}">
                <a16:creationId xmlns:a16="http://schemas.microsoft.com/office/drawing/2014/main" xmlns="" id="{9BB017D3-0E4A-43F4-BC02-DB826A7FDC3D}"/>
              </a:ext>
            </a:extLst>
          </p:cNvPr>
          <p:cNvSpPr>
            <a:spLocks noGrp="1"/>
          </p:cNvSpPr>
          <p:nvPr>
            <p:ph idx="1" hasCustomPrompt="1"/>
          </p:nvPr>
        </p:nvSpPr>
        <p:spPr>
          <a:xfrm>
            <a:off x="5180012" y="908051"/>
            <a:ext cx="6172200" cy="49577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18777416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E90DEAF0-9B16-4335-875E-3D5B654FA9B4}"/>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xmlns="" id="{0680122F-A667-467F-9ABE-57A77934DD7D}"/>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xmlns="" id="{29B5B8C5-3BA1-4EE6-9D72-5F3863E69D01}"/>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6" name="Graphic 12">
            <a:extLst>
              <a:ext uri="{FF2B5EF4-FFF2-40B4-BE49-F238E27FC236}">
                <a16:creationId xmlns:a16="http://schemas.microsoft.com/office/drawing/2014/main" xmlns="" id="{ACBF854A-65B9-4A5D-97C6-BA041A37CD22}"/>
              </a:ext>
            </a:extLst>
          </p:cNvPr>
          <p:cNvSpPr/>
          <p:nvPr userDrawn="1"/>
        </p:nvSpPr>
        <p:spPr>
          <a:xfrm>
            <a:off x="1442364" y="2135538"/>
            <a:ext cx="2727084" cy="139525"/>
          </a:xfrm>
          <a:custGeom>
            <a:avLst/>
            <a:gdLst>
              <a:gd name="connsiteX0" fmla="*/ 67167 w 2727084"/>
              <a:gd name="connsiteY0" fmla="*/ 78582 h 139525"/>
              <a:gd name="connsiteX1" fmla="*/ 12625 w 2727084"/>
              <a:gd name="connsiteY1" fmla="*/ 78582 h 139525"/>
              <a:gd name="connsiteX2" fmla="*/ 12625 w 2727084"/>
              <a:gd name="connsiteY2" fmla="*/ 65898 h 139525"/>
              <a:gd name="connsiteX3" fmla="*/ 956323 w 2727084"/>
              <a:gd name="connsiteY3" fmla="*/ 65898 h 139525"/>
              <a:gd name="connsiteX4" fmla="*/ 1151658 w 2727084"/>
              <a:gd name="connsiteY4" fmla="*/ 12625 h 139525"/>
              <a:gd name="connsiteX5" fmla="*/ 1268352 w 2727084"/>
              <a:gd name="connsiteY5" fmla="*/ 65898 h 139525"/>
              <a:gd name="connsiteX6" fmla="*/ 1297526 w 2727084"/>
              <a:gd name="connsiteY6" fmla="*/ 65898 h 139525"/>
              <a:gd name="connsiteX7" fmla="*/ 1353336 w 2727084"/>
              <a:gd name="connsiteY7" fmla="*/ 15162 h 139525"/>
              <a:gd name="connsiteX8" fmla="*/ 1409146 w 2727084"/>
              <a:gd name="connsiteY8" fmla="*/ 65898 h 139525"/>
              <a:gd name="connsiteX9" fmla="*/ 1438319 w 2727084"/>
              <a:gd name="connsiteY9" fmla="*/ 65898 h 139525"/>
              <a:gd name="connsiteX10" fmla="*/ 1555013 w 2727084"/>
              <a:gd name="connsiteY10" fmla="*/ 12625 h 139525"/>
              <a:gd name="connsiteX11" fmla="*/ 1750348 w 2727084"/>
              <a:gd name="connsiteY11" fmla="*/ 65898 h 139525"/>
              <a:gd name="connsiteX12" fmla="*/ 2723220 w 2727084"/>
              <a:gd name="connsiteY12" fmla="*/ 65898 h 139525"/>
              <a:gd name="connsiteX13" fmla="*/ 2723220 w 2727084"/>
              <a:gd name="connsiteY13" fmla="*/ 78582 h 139525"/>
              <a:gd name="connsiteX14" fmla="*/ 2630626 w 2727084"/>
              <a:gd name="connsiteY14" fmla="*/ 78582 h 139525"/>
              <a:gd name="connsiteX15" fmla="*/ 2630626 w 2727084"/>
              <a:gd name="connsiteY15" fmla="*/ 79851 h 139525"/>
              <a:gd name="connsiteX16" fmla="*/ 1901289 w 2727084"/>
              <a:gd name="connsiteY16" fmla="*/ 78582 h 139525"/>
              <a:gd name="connsiteX17" fmla="*/ 1790937 w 2727084"/>
              <a:gd name="connsiteY17" fmla="*/ 78582 h 139525"/>
              <a:gd name="connsiteX18" fmla="*/ 1553745 w 2727084"/>
              <a:gd name="connsiteY18" fmla="*/ 131855 h 139525"/>
              <a:gd name="connsiteX19" fmla="*/ 1437051 w 2727084"/>
              <a:gd name="connsiteY19" fmla="*/ 78582 h 139525"/>
              <a:gd name="connsiteX20" fmla="*/ 1407877 w 2727084"/>
              <a:gd name="connsiteY20" fmla="*/ 78582 h 139525"/>
              <a:gd name="connsiteX21" fmla="*/ 1353336 w 2727084"/>
              <a:gd name="connsiteY21" fmla="*/ 129319 h 139525"/>
              <a:gd name="connsiteX22" fmla="*/ 1297526 w 2727084"/>
              <a:gd name="connsiteY22" fmla="*/ 78582 h 139525"/>
              <a:gd name="connsiteX23" fmla="*/ 1268352 w 2727084"/>
              <a:gd name="connsiteY23" fmla="*/ 78582 h 139525"/>
              <a:gd name="connsiteX24" fmla="*/ 1151658 w 2727084"/>
              <a:gd name="connsiteY24" fmla="*/ 131855 h 139525"/>
              <a:gd name="connsiteX25" fmla="*/ 914465 w 2727084"/>
              <a:gd name="connsiteY25" fmla="*/ 78582 h 139525"/>
              <a:gd name="connsiteX26" fmla="*/ 805382 w 2727084"/>
              <a:gd name="connsiteY26" fmla="*/ 78582 h 139525"/>
              <a:gd name="connsiteX27" fmla="*/ 67167 w 2727084"/>
              <a:gd name="connsiteY27" fmla="*/ 78582 h 139525"/>
              <a:gd name="connsiteX28" fmla="*/ 67167 w 2727084"/>
              <a:gd name="connsiteY28" fmla="*/ 78582 h 13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27084" h="139525">
                <a:moveTo>
                  <a:pt x="67167" y="78582"/>
                </a:moveTo>
                <a:lnTo>
                  <a:pt x="12625" y="78582"/>
                </a:lnTo>
                <a:lnTo>
                  <a:pt x="12625" y="65898"/>
                </a:lnTo>
                <a:lnTo>
                  <a:pt x="956323" y="65898"/>
                </a:lnTo>
                <a:cubicBezTo>
                  <a:pt x="1061601" y="55751"/>
                  <a:pt x="1151658" y="12625"/>
                  <a:pt x="1151658" y="12625"/>
                </a:cubicBezTo>
                <a:cubicBezTo>
                  <a:pt x="1198589" y="48140"/>
                  <a:pt x="1241715" y="60824"/>
                  <a:pt x="1268352" y="65898"/>
                </a:cubicBezTo>
                <a:lnTo>
                  <a:pt x="1297526" y="65898"/>
                </a:lnTo>
                <a:cubicBezTo>
                  <a:pt x="1303868" y="24041"/>
                  <a:pt x="1336846" y="15162"/>
                  <a:pt x="1353336" y="15162"/>
                </a:cubicBezTo>
                <a:cubicBezTo>
                  <a:pt x="1369825" y="15162"/>
                  <a:pt x="1402804" y="24041"/>
                  <a:pt x="1409146" y="65898"/>
                </a:cubicBezTo>
                <a:lnTo>
                  <a:pt x="1438319" y="65898"/>
                </a:lnTo>
                <a:cubicBezTo>
                  <a:pt x="1464956" y="60824"/>
                  <a:pt x="1508082" y="46872"/>
                  <a:pt x="1555013" y="12625"/>
                </a:cubicBezTo>
                <a:cubicBezTo>
                  <a:pt x="1555013" y="12625"/>
                  <a:pt x="1645070" y="55751"/>
                  <a:pt x="1750348" y="65898"/>
                </a:cubicBezTo>
                <a:lnTo>
                  <a:pt x="2723220" y="65898"/>
                </a:lnTo>
                <a:lnTo>
                  <a:pt x="2723220" y="78582"/>
                </a:lnTo>
                <a:lnTo>
                  <a:pt x="2630626" y="78582"/>
                </a:lnTo>
                <a:lnTo>
                  <a:pt x="2630626" y="79851"/>
                </a:lnTo>
                <a:lnTo>
                  <a:pt x="1901289" y="78582"/>
                </a:lnTo>
                <a:lnTo>
                  <a:pt x="1790937" y="78582"/>
                </a:lnTo>
                <a:cubicBezTo>
                  <a:pt x="1670438" y="79851"/>
                  <a:pt x="1553745" y="131855"/>
                  <a:pt x="1553745" y="131855"/>
                </a:cubicBezTo>
                <a:cubicBezTo>
                  <a:pt x="1506813" y="96340"/>
                  <a:pt x="1463687" y="83656"/>
                  <a:pt x="1437051" y="78582"/>
                </a:cubicBezTo>
                <a:lnTo>
                  <a:pt x="1407877" y="78582"/>
                </a:lnTo>
                <a:cubicBezTo>
                  <a:pt x="1401535" y="119171"/>
                  <a:pt x="1369825" y="129319"/>
                  <a:pt x="1353336" y="129319"/>
                </a:cubicBezTo>
                <a:cubicBezTo>
                  <a:pt x="1336846" y="129319"/>
                  <a:pt x="1303868" y="121708"/>
                  <a:pt x="1297526" y="78582"/>
                </a:cubicBezTo>
                <a:lnTo>
                  <a:pt x="1268352" y="78582"/>
                </a:lnTo>
                <a:cubicBezTo>
                  <a:pt x="1241715" y="83656"/>
                  <a:pt x="1198589" y="97608"/>
                  <a:pt x="1151658" y="131855"/>
                </a:cubicBezTo>
                <a:cubicBezTo>
                  <a:pt x="1151658" y="131855"/>
                  <a:pt x="1036233" y="79851"/>
                  <a:pt x="914465" y="78582"/>
                </a:cubicBezTo>
                <a:lnTo>
                  <a:pt x="805382" y="78582"/>
                </a:lnTo>
                <a:lnTo>
                  <a:pt x="67167" y="78582"/>
                </a:lnTo>
                <a:lnTo>
                  <a:pt x="67167" y="78582"/>
                </a:lnTo>
                <a:close/>
              </a:path>
            </a:pathLst>
          </a:custGeom>
          <a:solidFill>
            <a:schemeClr val="bg2"/>
          </a:solidFill>
          <a:ln w="12641" cap="flat">
            <a:noFill/>
            <a:prstDash val="solid"/>
            <a:miter/>
          </a:ln>
        </p:spPr>
        <p:txBody>
          <a:bodyPr rtlCol="0" anchor="ctr"/>
          <a:lstStyle/>
          <a:p>
            <a:endParaRPr lang="en-US" noProof="0" dirty="0"/>
          </a:p>
        </p:txBody>
      </p:sp>
      <p:sp>
        <p:nvSpPr>
          <p:cNvPr id="7" name="Title 1">
            <a:extLst>
              <a:ext uri="{FF2B5EF4-FFF2-40B4-BE49-F238E27FC236}">
                <a16:creationId xmlns:a16="http://schemas.microsoft.com/office/drawing/2014/main" xmlns="" id="{C3E8E02D-385B-477A-BAE1-4A97C6E9D720}"/>
              </a:ext>
            </a:extLst>
          </p:cNvPr>
          <p:cNvSpPr>
            <a:spLocks noGrp="1"/>
          </p:cNvSpPr>
          <p:nvPr>
            <p:ph type="title"/>
          </p:nvPr>
        </p:nvSpPr>
        <p:spPr>
          <a:xfrm>
            <a:off x="839788" y="908050"/>
            <a:ext cx="3932237" cy="1149350"/>
          </a:xfrm>
        </p:spPr>
        <p:txBody>
          <a:bodyPr anchor="b"/>
          <a:lstStyle>
            <a:lvl1pPr>
              <a:defRPr sz="3200"/>
            </a:lvl1pPr>
          </a:lstStyle>
          <a:p>
            <a:r>
              <a:rPr lang="en-US" noProof="0"/>
              <a:t>Click to edit Master title style</a:t>
            </a:r>
          </a:p>
        </p:txBody>
      </p:sp>
      <p:sp>
        <p:nvSpPr>
          <p:cNvPr id="8" name="Text Placeholder 3">
            <a:extLst>
              <a:ext uri="{FF2B5EF4-FFF2-40B4-BE49-F238E27FC236}">
                <a16:creationId xmlns:a16="http://schemas.microsoft.com/office/drawing/2014/main" xmlns="" id="{E6CA7378-0B2D-435D-B34B-744CA89114AF}"/>
              </a:ext>
            </a:extLst>
          </p:cNvPr>
          <p:cNvSpPr>
            <a:spLocks noGrp="1"/>
          </p:cNvSpPr>
          <p:nvPr>
            <p:ph type="body" sz="half" idx="2" hasCustomPrompt="1"/>
          </p:nvPr>
        </p:nvSpPr>
        <p:spPr>
          <a:xfrm>
            <a:off x="839788" y="2353200"/>
            <a:ext cx="3932237" cy="3515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9" name="Picture Placeholder 2">
            <a:extLst>
              <a:ext uri="{FF2B5EF4-FFF2-40B4-BE49-F238E27FC236}">
                <a16:creationId xmlns:a16="http://schemas.microsoft.com/office/drawing/2014/main" xmlns="" id="{9A7D37A5-CD8F-499C-BFFD-2D0EB08556C3}"/>
              </a:ext>
            </a:extLst>
          </p:cNvPr>
          <p:cNvSpPr>
            <a:spLocks noGrp="1"/>
          </p:cNvSpPr>
          <p:nvPr>
            <p:ph type="pic" idx="1"/>
          </p:nvPr>
        </p:nvSpPr>
        <p:spPr>
          <a:xfrm>
            <a:off x="5183188" y="908051"/>
            <a:ext cx="6172200" cy="4953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8182454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noProof="0"/>
              <a:t>MM.DD.20XX</a:t>
            </a:r>
            <a:endParaRPr lang="en-US" noProof="0" dirty="0"/>
          </a:p>
        </p:txBody>
      </p:sp>
      <p:sp>
        <p:nvSpPr>
          <p:cNvPr id="6" name="Footer Placeholder 5"/>
          <p:cNvSpPr>
            <a:spLocks noGrp="1"/>
          </p:cNvSpPr>
          <p:nvPr>
            <p:ph type="ftr" sz="quarter" idx="11"/>
          </p:nvPr>
        </p:nvSpPr>
        <p:spPr/>
        <p:txBody>
          <a:bodyPr/>
          <a:lstStyle/>
          <a:p>
            <a:r>
              <a:rPr lang="en-US" noProof="0"/>
              <a:t>ADD A FOOTER</a:t>
            </a:r>
            <a:endParaRPr lang="en-US" noProof="0" dirty="0"/>
          </a:p>
        </p:txBody>
      </p:sp>
      <p:sp>
        <p:nvSpPr>
          <p:cNvPr id="7" name="Slide Number Placeholder 6"/>
          <p:cNvSpPr>
            <a:spLocks noGrp="1"/>
          </p:cNvSpPr>
          <p:nvPr>
            <p:ph type="sldNum" sz="quarter" idx="12"/>
          </p:nvPr>
        </p:nvSpPr>
        <p:spPr/>
        <p:txBody>
          <a:bodyPr/>
          <a:lstStyle/>
          <a:p>
            <a:fld id="{D495E168-DA5E-4888-8D8A-92B118324C14}" type="slidenum">
              <a:rPr lang="en-US" noProof="0" smtClean="0"/>
              <a:pPr/>
              <a:t>‹#›</a:t>
            </a:fld>
            <a:endParaRPr lang="en-US" noProof="0" dirty="0"/>
          </a:p>
        </p:txBody>
      </p:sp>
    </p:spTree>
    <p:extLst>
      <p:ext uri="{BB962C8B-B14F-4D97-AF65-F5344CB8AC3E}">
        <p14:creationId xmlns:p14="http://schemas.microsoft.com/office/powerpoint/2010/main" val="367691170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23336D-E3BE-45DB-B625-753732F9F7F0}"/>
              </a:ext>
            </a:extLst>
          </p:cNvPr>
          <p:cNvSpPr>
            <a:spLocks noGrp="1"/>
          </p:cNvSpPr>
          <p:nvPr>
            <p:ph type="title"/>
          </p:nvPr>
        </p:nvSpPr>
        <p:spPr/>
        <p:txBody>
          <a:bodyPr/>
          <a:lstStyle/>
          <a:p>
            <a:r>
              <a:rPr lang="en-US" noProof="0"/>
              <a:t>Click to edit Master title style</a:t>
            </a:r>
          </a:p>
        </p:txBody>
      </p:sp>
      <p:sp>
        <p:nvSpPr>
          <p:cNvPr id="3" name="Date Placeholder 2">
            <a:extLst>
              <a:ext uri="{FF2B5EF4-FFF2-40B4-BE49-F238E27FC236}">
                <a16:creationId xmlns:a16="http://schemas.microsoft.com/office/drawing/2014/main" xmlns="" id="{54C2EC4E-2A4D-4B8B-8C10-D8F4A649E564}"/>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xmlns="" id="{A7027D07-F714-4E3C-97FC-7AB8C42FA927}"/>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xmlns="" id="{ADE3BA64-4F34-452B-AA1F-BB90A0F05EFD}"/>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Tree>
    <p:extLst>
      <p:ext uri="{BB962C8B-B14F-4D97-AF65-F5344CB8AC3E}">
        <p14:creationId xmlns:p14="http://schemas.microsoft.com/office/powerpoint/2010/main" val="115677373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Manual">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3" name="Text Placeholder 21">
            <a:extLst>
              <a:ext uri="{FF2B5EF4-FFF2-40B4-BE49-F238E27FC236}">
                <a16:creationId xmlns:a16="http://schemas.microsoft.com/office/drawing/2014/main" xmlns="" id="{F27BBFB4-84C4-42C9-9CB3-DFD801CEBF70}"/>
              </a:ext>
            </a:extLst>
          </p:cNvPr>
          <p:cNvSpPr>
            <a:spLocks noGrp="1"/>
          </p:cNvSpPr>
          <p:nvPr>
            <p:ph type="body" sz="quarter" idx="10" hasCustomPrompt="1"/>
          </p:nvPr>
        </p:nvSpPr>
        <p:spPr>
          <a:xfrm>
            <a:off x="679116" y="1815793"/>
            <a:ext cx="882686" cy="1092200"/>
          </a:xfrm>
        </p:spPr>
        <p:txBody>
          <a:bodyPr lIns="0" tIns="0" rIns="0" bIns="0">
            <a:noAutofit/>
          </a:bodyPr>
          <a:lstStyle>
            <a:lvl1pPr marL="0" indent="0">
              <a:buNone/>
              <a:defRPr sz="10000" b="1">
                <a:solidFill>
                  <a:schemeClr val="bg2"/>
                </a:solidFill>
                <a:latin typeface="+mj-lt"/>
              </a:defRPr>
            </a:lvl1pPr>
          </a:lstStyle>
          <a:p>
            <a:pPr lvl="0"/>
            <a:r>
              <a:rPr lang="en-US" noProof="0"/>
              <a:t>1</a:t>
            </a:r>
          </a:p>
        </p:txBody>
      </p:sp>
      <p:sp>
        <p:nvSpPr>
          <p:cNvPr id="26" name="Text Placeholder 24">
            <a:extLst>
              <a:ext uri="{FF2B5EF4-FFF2-40B4-BE49-F238E27FC236}">
                <a16:creationId xmlns:a16="http://schemas.microsoft.com/office/drawing/2014/main" xmlns="" id="{C8BBE7AC-17E7-4828-A40C-39EED5284E6D}"/>
              </a:ext>
            </a:extLst>
          </p:cNvPr>
          <p:cNvSpPr>
            <a:spLocks noGrp="1"/>
          </p:cNvSpPr>
          <p:nvPr>
            <p:ph type="body" sz="quarter" idx="11" hasCustomPrompt="1"/>
          </p:nvPr>
        </p:nvSpPr>
        <p:spPr>
          <a:xfrm>
            <a:off x="1394409" y="1920003"/>
            <a:ext cx="3103110" cy="1032355"/>
          </a:xfrm>
        </p:spPr>
        <p:txBody>
          <a:bodyPr>
            <a:noAutofit/>
          </a:bodyPr>
          <a:lstStyle>
            <a:lvl1pPr marL="0" indent="0">
              <a:lnSpc>
                <a:spcPct val="75000"/>
              </a:lnSpc>
              <a:spcBef>
                <a:spcPts val="600"/>
              </a:spcBef>
              <a:buNone/>
              <a:defRPr sz="4000" b="0">
                <a:solidFill>
                  <a:schemeClr val="tx2"/>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xmlns="" id="{FC1057E8-2611-45B5-913B-82D301FE8A86}"/>
              </a:ext>
            </a:extLst>
          </p:cNvPr>
          <p:cNvSpPr>
            <a:spLocks noGrp="1"/>
          </p:cNvSpPr>
          <p:nvPr>
            <p:ph type="body" sz="quarter" idx="12" hasCustomPrompt="1"/>
          </p:nvPr>
        </p:nvSpPr>
        <p:spPr>
          <a:xfrm>
            <a:off x="4772516" y="1815793"/>
            <a:ext cx="882686" cy="1092200"/>
          </a:xfrm>
        </p:spPr>
        <p:txBody>
          <a:bodyPr lIns="0" tIns="0" rIns="0" bIns="0">
            <a:noAutofit/>
          </a:bodyPr>
          <a:lstStyle>
            <a:lvl1pPr marL="0" indent="0">
              <a:buNone/>
              <a:defRPr sz="10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xmlns="" id="{A65257E6-B10F-49C0-862A-53648E3F2D0B}"/>
              </a:ext>
            </a:extLst>
          </p:cNvPr>
          <p:cNvSpPr>
            <a:spLocks noGrp="1"/>
          </p:cNvSpPr>
          <p:nvPr>
            <p:ph type="body" sz="quarter" idx="13" hasCustomPrompt="1"/>
          </p:nvPr>
        </p:nvSpPr>
        <p:spPr>
          <a:xfrm>
            <a:off x="5558149" y="1920003"/>
            <a:ext cx="2243918" cy="1032355"/>
          </a:xfrm>
        </p:spPr>
        <p:txBody>
          <a:bodyPr>
            <a:noAutofit/>
          </a:bodyPr>
          <a:lstStyle>
            <a:lvl1pPr marL="0" indent="0">
              <a:lnSpc>
                <a:spcPct val="75000"/>
              </a:lnSpc>
              <a:spcBef>
                <a:spcPts val="600"/>
              </a:spcBef>
              <a:buNone/>
              <a:defRPr sz="4000" b="0">
                <a:solidFill>
                  <a:schemeClr val="tx2"/>
                </a:solidFill>
                <a:latin typeface="+mj-lt"/>
              </a:defRPr>
            </a:lvl1pPr>
          </a:lstStyle>
          <a:p>
            <a:pPr lvl="0"/>
            <a:r>
              <a:rPr lang="en-US" noProof="0"/>
              <a:t>Edit Master text styles</a:t>
            </a:r>
          </a:p>
        </p:txBody>
      </p:sp>
      <p:sp>
        <p:nvSpPr>
          <p:cNvPr id="37" name="Text Placeholder 21">
            <a:extLst>
              <a:ext uri="{FF2B5EF4-FFF2-40B4-BE49-F238E27FC236}">
                <a16:creationId xmlns:a16="http://schemas.microsoft.com/office/drawing/2014/main" xmlns="" id="{83A147CC-1513-463A-8B07-CC14AEC845D9}"/>
              </a:ext>
            </a:extLst>
          </p:cNvPr>
          <p:cNvSpPr>
            <a:spLocks noGrp="1"/>
          </p:cNvSpPr>
          <p:nvPr>
            <p:ph type="body" sz="quarter" idx="14" hasCustomPrompt="1"/>
          </p:nvPr>
        </p:nvSpPr>
        <p:spPr>
          <a:xfrm>
            <a:off x="7858629" y="1833572"/>
            <a:ext cx="882686" cy="1092200"/>
          </a:xfrm>
        </p:spPr>
        <p:txBody>
          <a:bodyPr lIns="0" tIns="0" rIns="0" bIns="0">
            <a:noAutofit/>
          </a:bodyPr>
          <a:lstStyle>
            <a:lvl1pPr marL="0" indent="0">
              <a:buNone/>
              <a:defRPr sz="10000" b="1">
                <a:solidFill>
                  <a:schemeClr val="bg2"/>
                </a:solidFill>
                <a:latin typeface="+mj-lt"/>
              </a:defRPr>
            </a:lvl1pPr>
          </a:lstStyle>
          <a:p>
            <a:pPr lvl="0"/>
            <a:r>
              <a:rPr lang="en-US" noProof="0"/>
              <a:t>3</a:t>
            </a:r>
          </a:p>
        </p:txBody>
      </p:sp>
      <p:sp>
        <p:nvSpPr>
          <p:cNvPr id="38" name="Text Placeholder 24">
            <a:extLst>
              <a:ext uri="{FF2B5EF4-FFF2-40B4-BE49-F238E27FC236}">
                <a16:creationId xmlns:a16="http://schemas.microsoft.com/office/drawing/2014/main" xmlns="" id="{BCE98261-6A42-49F1-B208-2E6C24DFCF83}"/>
              </a:ext>
            </a:extLst>
          </p:cNvPr>
          <p:cNvSpPr>
            <a:spLocks noGrp="1"/>
          </p:cNvSpPr>
          <p:nvPr>
            <p:ph type="body" sz="quarter" idx="15" hasCustomPrompt="1"/>
          </p:nvPr>
        </p:nvSpPr>
        <p:spPr>
          <a:xfrm>
            <a:off x="8644262" y="1937782"/>
            <a:ext cx="2959116" cy="1032355"/>
          </a:xfrm>
        </p:spPr>
        <p:txBody>
          <a:bodyPr>
            <a:noAutofit/>
          </a:bodyPr>
          <a:lstStyle>
            <a:lvl1pPr marL="0" indent="0">
              <a:lnSpc>
                <a:spcPct val="75000"/>
              </a:lnSpc>
              <a:spcBef>
                <a:spcPts val="600"/>
              </a:spcBef>
              <a:buNone/>
              <a:defRPr sz="4000" b="0">
                <a:solidFill>
                  <a:schemeClr val="tx2"/>
                </a:solidFill>
                <a:latin typeface="+mj-lt"/>
              </a:defRPr>
            </a:lvl1pPr>
          </a:lstStyle>
          <a:p>
            <a:pPr lvl="0"/>
            <a:r>
              <a:rPr lang="en-US" noProof="0"/>
              <a:t>Edit Master text styles</a:t>
            </a:r>
          </a:p>
        </p:txBody>
      </p:sp>
      <p:sp>
        <p:nvSpPr>
          <p:cNvPr id="40" name="Text Placeholder 24">
            <a:extLst>
              <a:ext uri="{FF2B5EF4-FFF2-40B4-BE49-F238E27FC236}">
                <a16:creationId xmlns:a16="http://schemas.microsoft.com/office/drawing/2014/main" xmlns="" id="{937F4311-EBEC-44E3-8542-07503B54D770}"/>
              </a:ext>
            </a:extLst>
          </p:cNvPr>
          <p:cNvSpPr>
            <a:spLocks noGrp="1"/>
          </p:cNvSpPr>
          <p:nvPr>
            <p:ph type="body" sz="quarter" idx="16" hasCustomPrompt="1"/>
          </p:nvPr>
        </p:nvSpPr>
        <p:spPr>
          <a:xfrm>
            <a:off x="891723" y="3007741"/>
            <a:ext cx="1698625" cy="800100"/>
          </a:xfrm>
        </p:spPr>
        <p:txBody>
          <a:bodyPr>
            <a:normAutofit/>
          </a:bodyPr>
          <a:lstStyle>
            <a:lvl1pPr marL="0" indent="0">
              <a:buNone/>
              <a:defRPr sz="1600" b="0">
                <a:solidFill>
                  <a:schemeClr val="tx1">
                    <a:lumMod val="75000"/>
                    <a:lumOff val="25000"/>
                  </a:schemeClr>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xmlns="" id="{FED4B056-A42A-4115-B98D-177B9AFDABFE}"/>
              </a:ext>
            </a:extLst>
          </p:cNvPr>
          <p:cNvSpPr>
            <a:spLocks noGrp="1"/>
          </p:cNvSpPr>
          <p:nvPr>
            <p:ph type="body" sz="quarter" idx="17" hasCustomPrompt="1"/>
          </p:nvPr>
        </p:nvSpPr>
        <p:spPr>
          <a:xfrm>
            <a:off x="2590348" y="3007741"/>
            <a:ext cx="1698625" cy="800100"/>
          </a:xfrm>
        </p:spPr>
        <p:txBody>
          <a:bodyPr>
            <a:normAutofit/>
          </a:bodyPr>
          <a:lstStyle>
            <a:lvl1pPr marL="0" indent="0">
              <a:buNone/>
              <a:defRPr sz="1600" b="0">
                <a:solidFill>
                  <a:schemeClr val="tx1">
                    <a:lumMod val="75000"/>
                    <a:lumOff val="25000"/>
                  </a:schemeClr>
                </a:solidFill>
                <a:latin typeface="+mn-lt"/>
              </a:defRPr>
            </a:lvl1pPr>
          </a:lstStyle>
          <a:p>
            <a:pPr lvl="0"/>
            <a:r>
              <a:rPr lang="en-US" noProof="0"/>
              <a:t>Edit Master text styles</a:t>
            </a:r>
          </a:p>
        </p:txBody>
      </p:sp>
      <p:sp>
        <p:nvSpPr>
          <p:cNvPr id="45" name="Text Placeholder 24">
            <a:extLst>
              <a:ext uri="{FF2B5EF4-FFF2-40B4-BE49-F238E27FC236}">
                <a16:creationId xmlns:a16="http://schemas.microsoft.com/office/drawing/2014/main" xmlns="" id="{2D359611-5488-43D7-A2A6-E60DB2E1D872}"/>
              </a:ext>
            </a:extLst>
          </p:cNvPr>
          <p:cNvSpPr>
            <a:spLocks noGrp="1"/>
          </p:cNvSpPr>
          <p:nvPr>
            <p:ph type="body" sz="quarter" idx="18" hasCustomPrompt="1"/>
          </p:nvPr>
        </p:nvSpPr>
        <p:spPr>
          <a:xfrm>
            <a:off x="4794793" y="3007741"/>
            <a:ext cx="1698625" cy="800100"/>
          </a:xfrm>
        </p:spPr>
        <p:txBody>
          <a:bodyPr>
            <a:normAutofit/>
          </a:bodyPr>
          <a:lstStyle>
            <a:lvl1pPr marL="0" indent="0">
              <a:buNone/>
              <a:defRPr sz="1600" b="0">
                <a:solidFill>
                  <a:schemeClr val="tx1">
                    <a:lumMod val="75000"/>
                    <a:lumOff val="25000"/>
                  </a:schemeClr>
                </a:solidFill>
                <a:latin typeface="+mn-lt"/>
              </a:defRPr>
            </a:lvl1pPr>
          </a:lstStyle>
          <a:p>
            <a:pPr lvl="0"/>
            <a:r>
              <a:rPr lang="en-US" noProof="0"/>
              <a:t>Edit Master text styles</a:t>
            </a:r>
          </a:p>
        </p:txBody>
      </p:sp>
      <p:sp>
        <p:nvSpPr>
          <p:cNvPr id="46" name="Text Placeholder 24">
            <a:extLst>
              <a:ext uri="{FF2B5EF4-FFF2-40B4-BE49-F238E27FC236}">
                <a16:creationId xmlns:a16="http://schemas.microsoft.com/office/drawing/2014/main" xmlns="" id="{F2182E7C-B18B-4F73-B0D1-86196D992B18}"/>
              </a:ext>
            </a:extLst>
          </p:cNvPr>
          <p:cNvSpPr>
            <a:spLocks noGrp="1"/>
          </p:cNvSpPr>
          <p:nvPr>
            <p:ph type="body" sz="quarter" idx="19" hasCustomPrompt="1"/>
          </p:nvPr>
        </p:nvSpPr>
        <p:spPr>
          <a:xfrm>
            <a:off x="7876955" y="3006198"/>
            <a:ext cx="3726423" cy="800100"/>
          </a:xfrm>
        </p:spPr>
        <p:txBody>
          <a:bodyPr>
            <a:normAutofit/>
          </a:bodyPr>
          <a:lstStyle>
            <a:lvl1pPr marL="0" indent="0">
              <a:buNone/>
              <a:defRPr sz="1600" b="0">
                <a:solidFill>
                  <a:schemeClr val="tx1">
                    <a:lumMod val="75000"/>
                    <a:lumOff val="25000"/>
                  </a:schemeClr>
                </a:solidFill>
                <a:latin typeface="+mn-lt"/>
              </a:defRPr>
            </a:lvl1pPr>
          </a:lstStyle>
          <a:p>
            <a:pPr lvl="0"/>
            <a:r>
              <a:rPr lang="en-US" noProof="0"/>
              <a:t>Edit Master text styles</a:t>
            </a:r>
          </a:p>
        </p:txBody>
      </p:sp>
      <p:sp>
        <p:nvSpPr>
          <p:cNvPr id="48" name="Text Placeholder 24">
            <a:extLst>
              <a:ext uri="{FF2B5EF4-FFF2-40B4-BE49-F238E27FC236}">
                <a16:creationId xmlns:a16="http://schemas.microsoft.com/office/drawing/2014/main" xmlns="" id="{3D51A445-889E-44A8-AF12-58BC161D148C}"/>
              </a:ext>
            </a:extLst>
          </p:cNvPr>
          <p:cNvSpPr>
            <a:spLocks noGrp="1"/>
          </p:cNvSpPr>
          <p:nvPr>
            <p:ph type="body" sz="quarter" idx="20" hasCustomPrompt="1"/>
          </p:nvPr>
        </p:nvSpPr>
        <p:spPr>
          <a:xfrm>
            <a:off x="1657040" y="5751926"/>
            <a:ext cx="8877920" cy="470478"/>
          </a:xfrm>
        </p:spPr>
        <p:txBody>
          <a:bodyPr>
            <a:normAutofit/>
          </a:bodyPr>
          <a:lstStyle>
            <a:lvl1pPr marL="0" indent="0" algn="ctr">
              <a:buNone/>
              <a:defRPr sz="1600" b="0">
                <a:solidFill>
                  <a:schemeClr val="accent3"/>
                </a:solidFill>
                <a:latin typeface="+mn-lt"/>
              </a:defRPr>
            </a:lvl1pPr>
          </a:lstStyle>
          <a:p>
            <a:pPr lvl="0"/>
            <a:r>
              <a:rPr lang="en-US" noProof="0"/>
              <a:t>Edit Master text styles</a:t>
            </a:r>
          </a:p>
        </p:txBody>
      </p:sp>
      <p:sp>
        <p:nvSpPr>
          <p:cNvPr id="49" name="Text Placeholder 24">
            <a:extLst>
              <a:ext uri="{FF2B5EF4-FFF2-40B4-BE49-F238E27FC236}">
                <a16:creationId xmlns:a16="http://schemas.microsoft.com/office/drawing/2014/main" xmlns="" id="{358BC44E-644D-4E21-A055-1178CD0D2698}"/>
              </a:ext>
            </a:extLst>
          </p:cNvPr>
          <p:cNvSpPr>
            <a:spLocks noGrp="1"/>
          </p:cNvSpPr>
          <p:nvPr>
            <p:ph type="body" sz="quarter" idx="21" hasCustomPrompt="1"/>
          </p:nvPr>
        </p:nvSpPr>
        <p:spPr>
          <a:xfrm>
            <a:off x="4794791" y="4974002"/>
            <a:ext cx="2599199" cy="800100"/>
          </a:xfrm>
        </p:spPr>
        <p:txBody>
          <a:bodyPr>
            <a:normAutofit/>
          </a:bodyPr>
          <a:lstStyle>
            <a:lvl1pPr marL="0" indent="0">
              <a:buNone/>
              <a:defRPr sz="1600" b="0">
                <a:solidFill>
                  <a:schemeClr val="accent1"/>
                </a:solidFill>
                <a:latin typeface="+mn-lt"/>
              </a:defRPr>
            </a:lvl1pPr>
          </a:lstStyle>
          <a:p>
            <a:pPr lvl="0"/>
            <a:r>
              <a:rPr lang="en-US" noProof="0"/>
              <a:t>Edit Master text styles</a:t>
            </a:r>
          </a:p>
        </p:txBody>
      </p:sp>
      <p:sp>
        <p:nvSpPr>
          <p:cNvPr id="50" name="Text Placeholder 24">
            <a:extLst>
              <a:ext uri="{FF2B5EF4-FFF2-40B4-BE49-F238E27FC236}">
                <a16:creationId xmlns:a16="http://schemas.microsoft.com/office/drawing/2014/main" xmlns="" id="{32C60917-FE9C-4C02-976E-9F4DF95F1614}"/>
              </a:ext>
            </a:extLst>
          </p:cNvPr>
          <p:cNvSpPr>
            <a:spLocks noGrp="1"/>
          </p:cNvSpPr>
          <p:nvPr>
            <p:ph type="body" sz="quarter" idx="22" hasCustomPrompt="1"/>
          </p:nvPr>
        </p:nvSpPr>
        <p:spPr>
          <a:xfrm>
            <a:off x="7890713" y="4974002"/>
            <a:ext cx="3712665" cy="800100"/>
          </a:xfrm>
        </p:spPr>
        <p:txBody>
          <a:bodyPr>
            <a:normAutofit/>
          </a:bodyPr>
          <a:lstStyle>
            <a:lvl1pPr marL="0" indent="0">
              <a:buNone/>
              <a:defRPr sz="1600" b="0">
                <a:solidFill>
                  <a:schemeClr val="accent1"/>
                </a:solidFill>
                <a:latin typeface="+mn-lt"/>
              </a:defRPr>
            </a:lvl1pPr>
          </a:lstStyle>
          <a:p>
            <a:pPr lvl="0"/>
            <a:r>
              <a:rPr lang="en-US" noProof="0"/>
              <a:t>Edit Master text styles</a:t>
            </a:r>
          </a:p>
        </p:txBody>
      </p:sp>
      <p:sp>
        <p:nvSpPr>
          <p:cNvPr id="55" name="Picture Placeholder 12">
            <a:extLst>
              <a:ext uri="{FF2B5EF4-FFF2-40B4-BE49-F238E27FC236}">
                <a16:creationId xmlns:a16="http://schemas.microsoft.com/office/drawing/2014/main" xmlns="" id="{2535BC4C-3D36-473A-B9EF-EC6F3BA67113}"/>
              </a:ext>
            </a:extLst>
          </p:cNvPr>
          <p:cNvSpPr>
            <a:spLocks noGrp="1"/>
          </p:cNvSpPr>
          <p:nvPr>
            <p:ph type="pic" sz="quarter" idx="37"/>
          </p:nvPr>
        </p:nvSpPr>
        <p:spPr>
          <a:xfrm>
            <a:off x="891723" y="3880614"/>
            <a:ext cx="1636776" cy="1618488"/>
          </a:xfrm>
        </p:spPr>
        <p:txBody>
          <a:bodyPr anchor="ctr" anchorCtr="0">
            <a:noAutofit/>
          </a:bodyPr>
          <a:lstStyle>
            <a:lvl1pPr marL="0" indent="0" algn="ctr">
              <a:buNone/>
              <a:defRPr sz="1400">
                <a:solidFill>
                  <a:schemeClr val="tx1">
                    <a:lumMod val="75000"/>
                    <a:lumOff val="25000"/>
                  </a:schemeClr>
                </a:solidFill>
              </a:defRPr>
            </a:lvl1pPr>
          </a:lstStyle>
          <a:p>
            <a:r>
              <a:rPr lang="en-US" noProof="0"/>
              <a:t>Click icon to add picture</a:t>
            </a:r>
            <a:endParaRPr lang="en-US" noProof="0" dirty="0"/>
          </a:p>
        </p:txBody>
      </p:sp>
      <p:sp>
        <p:nvSpPr>
          <p:cNvPr id="56" name="Picture Placeholder 12">
            <a:extLst>
              <a:ext uri="{FF2B5EF4-FFF2-40B4-BE49-F238E27FC236}">
                <a16:creationId xmlns:a16="http://schemas.microsoft.com/office/drawing/2014/main" xmlns="" id="{A1E61843-0C1E-4581-98C1-C9247F7043AC}"/>
              </a:ext>
            </a:extLst>
          </p:cNvPr>
          <p:cNvSpPr>
            <a:spLocks noGrp="1"/>
          </p:cNvSpPr>
          <p:nvPr>
            <p:ph type="pic" sz="quarter" idx="38"/>
          </p:nvPr>
        </p:nvSpPr>
        <p:spPr>
          <a:xfrm>
            <a:off x="2590348" y="3880614"/>
            <a:ext cx="1636776" cy="1618488"/>
          </a:xfrm>
        </p:spPr>
        <p:txBody>
          <a:bodyPr anchor="ctr" anchorCtr="0">
            <a:noAutofit/>
          </a:bodyPr>
          <a:lstStyle>
            <a:lvl1pPr marL="0" indent="0" algn="ctr">
              <a:buNone/>
              <a:defRPr sz="1400">
                <a:solidFill>
                  <a:schemeClr val="tx1">
                    <a:lumMod val="75000"/>
                    <a:lumOff val="25000"/>
                  </a:schemeClr>
                </a:solidFill>
              </a:defRPr>
            </a:lvl1pPr>
          </a:lstStyle>
          <a:p>
            <a:r>
              <a:rPr lang="en-US" noProof="0"/>
              <a:t>Click icon to add picture</a:t>
            </a:r>
            <a:endParaRPr lang="en-US" noProof="0" dirty="0"/>
          </a:p>
        </p:txBody>
      </p:sp>
      <p:sp>
        <p:nvSpPr>
          <p:cNvPr id="57" name="Picture Placeholder 12">
            <a:extLst>
              <a:ext uri="{FF2B5EF4-FFF2-40B4-BE49-F238E27FC236}">
                <a16:creationId xmlns:a16="http://schemas.microsoft.com/office/drawing/2014/main" xmlns="" id="{F3B39F0E-B245-4510-8C07-0EC29B83F1BA}"/>
              </a:ext>
            </a:extLst>
          </p:cNvPr>
          <p:cNvSpPr>
            <a:spLocks noGrp="1"/>
          </p:cNvSpPr>
          <p:nvPr>
            <p:ph type="pic" sz="quarter" idx="43"/>
          </p:nvPr>
        </p:nvSpPr>
        <p:spPr>
          <a:xfrm>
            <a:off x="4794792" y="3944782"/>
            <a:ext cx="2599199" cy="896112"/>
          </a:xfrm>
        </p:spPr>
        <p:txBody>
          <a:bodyPr anchor="ctr" anchorCtr="0">
            <a:noAutofit/>
          </a:bodyPr>
          <a:lstStyle>
            <a:lvl1pPr marL="0" indent="0" algn="ctr">
              <a:buNone/>
              <a:defRPr sz="1400">
                <a:solidFill>
                  <a:schemeClr val="tx1">
                    <a:lumMod val="75000"/>
                    <a:lumOff val="25000"/>
                  </a:schemeClr>
                </a:solidFill>
              </a:defRPr>
            </a:lvl1pPr>
          </a:lstStyle>
          <a:p>
            <a:r>
              <a:rPr lang="en-US" noProof="0"/>
              <a:t>Click icon to add picture</a:t>
            </a:r>
            <a:endParaRPr lang="en-US" noProof="0" dirty="0"/>
          </a:p>
        </p:txBody>
      </p:sp>
      <p:sp>
        <p:nvSpPr>
          <p:cNvPr id="58" name="Picture Placeholder 9">
            <a:extLst>
              <a:ext uri="{FF2B5EF4-FFF2-40B4-BE49-F238E27FC236}">
                <a16:creationId xmlns:a16="http://schemas.microsoft.com/office/drawing/2014/main" xmlns="" id="{A9E755CD-1A38-4F75-A18E-2D31E4934C8A}"/>
              </a:ext>
            </a:extLst>
          </p:cNvPr>
          <p:cNvSpPr>
            <a:spLocks noGrp="1"/>
          </p:cNvSpPr>
          <p:nvPr>
            <p:ph type="pic" sz="quarter" idx="44"/>
          </p:nvPr>
        </p:nvSpPr>
        <p:spPr>
          <a:xfrm>
            <a:off x="7876955" y="3944782"/>
            <a:ext cx="2599200" cy="896400"/>
          </a:xfrm>
        </p:spPr>
        <p:txBody>
          <a:bodyPr anchor="ctr" anchorCtr="0">
            <a:normAutofit/>
          </a:bodyPr>
          <a:lstStyle>
            <a:lvl1pPr marL="0" indent="0" algn="ctr">
              <a:buNone/>
              <a:defRPr sz="1400">
                <a:solidFill>
                  <a:schemeClr val="tx1">
                    <a:lumMod val="75000"/>
                    <a:lumOff val="25000"/>
                  </a:schemeClr>
                </a:solidFill>
              </a:defRPr>
            </a:lvl1pPr>
          </a:lstStyle>
          <a:p>
            <a:r>
              <a:rPr lang="en-US" noProof="0"/>
              <a:t>Click icon to add picture</a:t>
            </a:r>
            <a:endParaRPr lang="en-US" noProof="0" dirty="0"/>
          </a:p>
        </p:txBody>
      </p:sp>
      <p:sp>
        <p:nvSpPr>
          <p:cNvPr id="2" name="Title 1">
            <a:extLst>
              <a:ext uri="{FF2B5EF4-FFF2-40B4-BE49-F238E27FC236}">
                <a16:creationId xmlns:a16="http://schemas.microsoft.com/office/drawing/2014/main" xmlns="" id="{1C750AC0-7255-417F-919C-19DF42857E05}"/>
              </a:ext>
            </a:extLst>
          </p:cNvPr>
          <p:cNvSpPr>
            <a:spLocks noGrp="1"/>
          </p:cNvSpPr>
          <p:nvPr>
            <p:ph type="title" hasCustomPrompt="1"/>
          </p:nvPr>
        </p:nvSpPr>
        <p:spPr>
          <a:xfrm>
            <a:off x="2141220" y="558203"/>
            <a:ext cx="7909560" cy="1069848"/>
          </a:xfrm>
          <a:noFill/>
        </p:spPr>
        <p:txBody>
          <a:bodyPr lIns="0" tIns="0" rIns="0" bIns="0">
            <a:normAutofit/>
          </a:bodyPr>
          <a:lstStyle>
            <a:lvl1pPr algn="ctr">
              <a:defRPr lang="ru-RU" sz="6000" b="0" kern="1200" dirty="0">
                <a:solidFill>
                  <a:schemeClr val="tx2"/>
                </a:solidFill>
                <a:latin typeface="+mj-lt"/>
                <a:ea typeface="+mj-ea"/>
                <a:cs typeface="+mj-cs"/>
              </a:defRPr>
            </a:lvl1pPr>
          </a:lstStyle>
          <a:p>
            <a:r>
              <a:rPr lang="en-US" noProof="0"/>
              <a:t>How to use this template</a:t>
            </a:r>
          </a:p>
        </p:txBody>
      </p:sp>
      <p:pic>
        <p:nvPicPr>
          <p:cNvPr id="21" name="Graphic 20">
            <a:extLst>
              <a:ext uri="{FF2B5EF4-FFF2-40B4-BE49-F238E27FC236}">
                <a16:creationId xmlns:a16="http://schemas.microsoft.com/office/drawing/2014/main" xmlns="" id="{08EB3F0B-0F1D-42D2-B6C2-D4D6D82571E4}"/>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3608400" y="1568994"/>
            <a:ext cx="4975200" cy="114227"/>
          </a:xfrm>
          <a:prstGeom prst="rect">
            <a:avLst/>
          </a:prstGeom>
        </p:spPr>
      </p:pic>
    </p:spTree>
    <p:extLst>
      <p:ext uri="{BB962C8B-B14F-4D97-AF65-F5344CB8AC3E}">
        <p14:creationId xmlns:p14="http://schemas.microsoft.com/office/powerpoint/2010/main" val="3514683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noProof="0"/>
              <a:t>MM.DD.20XX</a:t>
            </a:r>
            <a:endParaRPr lang="en-US" noProof="0" dirty="0"/>
          </a:p>
        </p:txBody>
      </p:sp>
      <p:sp>
        <p:nvSpPr>
          <p:cNvPr id="8" name="Footer Placeholder 7"/>
          <p:cNvSpPr>
            <a:spLocks noGrp="1"/>
          </p:cNvSpPr>
          <p:nvPr>
            <p:ph type="ftr" sz="quarter" idx="11"/>
          </p:nvPr>
        </p:nvSpPr>
        <p:spPr/>
        <p:txBody>
          <a:bodyPr/>
          <a:lstStyle/>
          <a:p>
            <a:r>
              <a:rPr lang="en-US" noProof="0"/>
              <a:t>ADD A FOOTER</a:t>
            </a:r>
            <a:endParaRPr lang="en-US" noProof="0" dirty="0"/>
          </a:p>
        </p:txBody>
      </p:sp>
      <p:sp>
        <p:nvSpPr>
          <p:cNvPr id="9" name="Slide Number Placeholder 8"/>
          <p:cNvSpPr>
            <a:spLocks noGrp="1"/>
          </p:cNvSpPr>
          <p:nvPr>
            <p:ph type="sldNum" sz="quarter" idx="12"/>
          </p:nvPr>
        </p:nvSpPr>
        <p:spPr/>
        <p:txBody>
          <a:bodyPr/>
          <a:lstStyle/>
          <a:p>
            <a:fld id="{D495E168-DA5E-4888-8D8A-92B118324C14}" type="slidenum">
              <a:rPr lang="en-US" noProof="0" smtClean="0"/>
              <a:pPr/>
              <a:t>‹#›</a:t>
            </a:fld>
            <a:endParaRPr lang="en-US" noProof="0" dirty="0"/>
          </a:p>
        </p:txBody>
      </p:sp>
    </p:spTree>
    <p:extLst>
      <p:ext uri="{BB962C8B-B14F-4D97-AF65-F5344CB8AC3E}">
        <p14:creationId xmlns:p14="http://schemas.microsoft.com/office/powerpoint/2010/main" val="2591040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noProof="0"/>
              <a:t>MM.DD.20XX</a:t>
            </a:r>
            <a:endParaRPr lang="en-US" noProof="0" dirty="0"/>
          </a:p>
        </p:txBody>
      </p:sp>
      <p:sp>
        <p:nvSpPr>
          <p:cNvPr id="4" name="Footer Placeholder 3"/>
          <p:cNvSpPr>
            <a:spLocks noGrp="1"/>
          </p:cNvSpPr>
          <p:nvPr>
            <p:ph type="ftr" sz="quarter" idx="11"/>
          </p:nvPr>
        </p:nvSpPr>
        <p:spPr/>
        <p:txBody>
          <a:bodyPr/>
          <a:lstStyle/>
          <a:p>
            <a:r>
              <a:rPr lang="en-US" noProof="0"/>
              <a:t>ADD A FOOTER</a:t>
            </a:r>
            <a:endParaRPr lang="en-US" noProof="0" dirty="0"/>
          </a:p>
        </p:txBody>
      </p:sp>
      <p:sp>
        <p:nvSpPr>
          <p:cNvPr id="5" name="Slide Number Placeholder 4"/>
          <p:cNvSpPr>
            <a:spLocks noGrp="1"/>
          </p:cNvSpPr>
          <p:nvPr>
            <p:ph type="sldNum" sz="quarter" idx="12"/>
          </p:nvPr>
        </p:nvSpPr>
        <p:spPr/>
        <p:txBody>
          <a:bodyPr/>
          <a:lstStyle/>
          <a:p>
            <a:fld id="{D495E168-DA5E-4888-8D8A-92B118324C14}" type="slidenum">
              <a:rPr lang="en-US" noProof="0" smtClean="0"/>
              <a:pPr/>
              <a:t>‹#›</a:t>
            </a:fld>
            <a:endParaRPr lang="en-US" noProof="0" dirty="0"/>
          </a:p>
        </p:txBody>
      </p:sp>
    </p:spTree>
    <p:extLst>
      <p:ext uri="{BB962C8B-B14F-4D97-AF65-F5344CB8AC3E}">
        <p14:creationId xmlns:p14="http://schemas.microsoft.com/office/powerpoint/2010/main" val="719475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a:t>MM.DD.20XX</a:t>
            </a:r>
            <a:endParaRPr lang="en-US" noProof="0" dirty="0"/>
          </a:p>
        </p:txBody>
      </p:sp>
      <p:sp>
        <p:nvSpPr>
          <p:cNvPr id="3" name="Footer Placeholder 2"/>
          <p:cNvSpPr>
            <a:spLocks noGrp="1"/>
          </p:cNvSpPr>
          <p:nvPr>
            <p:ph type="ftr" sz="quarter" idx="11"/>
          </p:nvPr>
        </p:nvSpPr>
        <p:spPr/>
        <p:txBody>
          <a:bodyPr/>
          <a:lstStyle/>
          <a:p>
            <a:r>
              <a:rPr lang="en-US" noProof="0"/>
              <a:t>ADD A FOOTER</a:t>
            </a:r>
            <a:endParaRPr lang="en-US" noProof="0"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495E168-DA5E-4888-8D8A-92B118324C14}" type="slidenum">
              <a:rPr lang="en-US" noProof="0" smtClean="0"/>
              <a:pPr/>
              <a:t>‹#›</a:t>
            </a:fld>
            <a:endParaRPr lang="en-US" noProof="0" dirty="0"/>
          </a:p>
        </p:txBody>
      </p:sp>
    </p:spTree>
    <p:extLst>
      <p:ext uri="{BB962C8B-B14F-4D97-AF65-F5344CB8AC3E}">
        <p14:creationId xmlns:p14="http://schemas.microsoft.com/office/powerpoint/2010/main" val="2204072133"/>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noProof="0"/>
              <a:t>MM.DD.20XX</a:t>
            </a:r>
            <a:endParaRPr lang="en-US" noProof="0" dirty="0"/>
          </a:p>
        </p:txBody>
      </p:sp>
      <p:sp>
        <p:nvSpPr>
          <p:cNvPr id="6" name="Footer Placeholder 5"/>
          <p:cNvSpPr>
            <a:spLocks noGrp="1"/>
          </p:cNvSpPr>
          <p:nvPr>
            <p:ph type="ftr" sz="quarter" idx="11"/>
          </p:nvPr>
        </p:nvSpPr>
        <p:spPr/>
        <p:txBody>
          <a:bodyPr/>
          <a:lstStyle/>
          <a:p>
            <a:r>
              <a:rPr lang="en-US" noProof="0"/>
              <a:t>ADD A FOOTER</a:t>
            </a:r>
            <a:endParaRPr lang="en-US" noProof="0"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23" name="Graphic 12">
            <a:extLst>
              <a:ext uri="{FF2B5EF4-FFF2-40B4-BE49-F238E27FC236}">
                <a16:creationId xmlns:a16="http://schemas.microsoft.com/office/drawing/2014/main" xmlns="" id="{31DD34A8-B265-4B46-A792-D90CC3D415BA}"/>
              </a:ext>
            </a:extLst>
          </p:cNvPr>
          <p:cNvSpPr/>
          <p:nvPr userDrawn="1"/>
        </p:nvSpPr>
        <p:spPr>
          <a:xfrm>
            <a:off x="1442364" y="2135538"/>
            <a:ext cx="2727084" cy="139525"/>
          </a:xfrm>
          <a:custGeom>
            <a:avLst/>
            <a:gdLst>
              <a:gd name="connsiteX0" fmla="*/ 67167 w 2727084"/>
              <a:gd name="connsiteY0" fmla="*/ 78582 h 139525"/>
              <a:gd name="connsiteX1" fmla="*/ 12625 w 2727084"/>
              <a:gd name="connsiteY1" fmla="*/ 78582 h 139525"/>
              <a:gd name="connsiteX2" fmla="*/ 12625 w 2727084"/>
              <a:gd name="connsiteY2" fmla="*/ 65898 h 139525"/>
              <a:gd name="connsiteX3" fmla="*/ 956323 w 2727084"/>
              <a:gd name="connsiteY3" fmla="*/ 65898 h 139525"/>
              <a:gd name="connsiteX4" fmla="*/ 1151658 w 2727084"/>
              <a:gd name="connsiteY4" fmla="*/ 12625 h 139525"/>
              <a:gd name="connsiteX5" fmla="*/ 1268352 w 2727084"/>
              <a:gd name="connsiteY5" fmla="*/ 65898 h 139525"/>
              <a:gd name="connsiteX6" fmla="*/ 1297526 w 2727084"/>
              <a:gd name="connsiteY6" fmla="*/ 65898 h 139525"/>
              <a:gd name="connsiteX7" fmla="*/ 1353336 w 2727084"/>
              <a:gd name="connsiteY7" fmla="*/ 15162 h 139525"/>
              <a:gd name="connsiteX8" fmla="*/ 1409146 w 2727084"/>
              <a:gd name="connsiteY8" fmla="*/ 65898 h 139525"/>
              <a:gd name="connsiteX9" fmla="*/ 1438319 w 2727084"/>
              <a:gd name="connsiteY9" fmla="*/ 65898 h 139525"/>
              <a:gd name="connsiteX10" fmla="*/ 1555013 w 2727084"/>
              <a:gd name="connsiteY10" fmla="*/ 12625 h 139525"/>
              <a:gd name="connsiteX11" fmla="*/ 1750348 w 2727084"/>
              <a:gd name="connsiteY11" fmla="*/ 65898 h 139525"/>
              <a:gd name="connsiteX12" fmla="*/ 2723220 w 2727084"/>
              <a:gd name="connsiteY12" fmla="*/ 65898 h 139525"/>
              <a:gd name="connsiteX13" fmla="*/ 2723220 w 2727084"/>
              <a:gd name="connsiteY13" fmla="*/ 78582 h 139525"/>
              <a:gd name="connsiteX14" fmla="*/ 2630626 w 2727084"/>
              <a:gd name="connsiteY14" fmla="*/ 78582 h 139525"/>
              <a:gd name="connsiteX15" fmla="*/ 2630626 w 2727084"/>
              <a:gd name="connsiteY15" fmla="*/ 79851 h 139525"/>
              <a:gd name="connsiteX16" fmla="*/ 1901289 w 2727084"/>
              <a:gd name="connsiteY16" fmla="*/ 78582 h 139525"/>
              <a:gd name="connsiteX17" fmla="*/ 1790937 w 2727084"/>
              <a:gd name="connsiteY17" fmla="*/ 78582 h 139525"/>
              <a:gd name="connsiteX18" fmla="*/ 1553745 w 2727084"/>
              <a:gd name="connsiteY18" fmla="*/ 131855 h 139525"/>
              <a:gd name="connsiteX19" fmla="*/ 1437051 w 2727084"/>
              <a:gd name="connsiteY19" fmla="*/ 78582 h 139525"/>
              <a:gd name="connsiteX20" fmla="*/ 1407877 w 2727084"/>
              <a:gd name="connsiteY20" fmla="*/ 78582 h 139525"/>
              <a:gd name="connsiteX21" fmla="*/ 1353336 w 2727084"/>
              <a:gd name="connsiteY21" fmla="*/ 129319 h 139525"/>
              <a:gd name="connsiteX22" fmla="*/ 1297526 w 2727084"/>
              <a:gd name="connsiteY22" fmla="*/ 78582 h 139525"/>
              <a:gd name="connsiteX23" fmla="*/ 1268352 w 2727084"/>
              <a:gd name="connsiteY23" fmla="*/ 78582 h 139525"/>
              <a:gd name="connsiteX24" fmla="*/ 1151658 w 2727084"/>
              <a:gd name="connsiteY24" fmla="*/ 131855 h 139525"/>
              <a:gd name="connsiteX25" fmla="*/ 914465 w 2727084"/>
              <a:gd name="connsiteY25" fmla="*/ 78582 h 139525"/>
              <a:gd name="connsiteX26" fmla="*/ 805382 w 2727084"/>
              <a:gd name="connsiteY26" fmla="*/ 78582 h 139525"/>
              <a:gd name="connsiteX27" fmla="*/ 67167 w 2727084"/>
              <a:gd name="connsiteY27" fmla="*/ 78582 h 139525"/>
              <a:gd name="connsiteX28" fmla="*/ 67167 w 2727084"/>
              <a:gd name="connsiteY28" fmla="*/ 78582 h 13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27084" h="139525">
                <a:moveTo>
                  <a:pt x="67167" y="78582"/>
                </a:moveTo>
                <a:lnTo>
                  <a:pt x="12625" y="78582"/>
                </a:lnTo>
                <a:lnTo>
                  <a:pt x="12625" y="65898"/>
                </a:lnTo>
                <a:lnTo>
                  <a:pt x="956323" y="65898"/>
                </a:lnTo>
                <a:cubicBezTo>
                  <a:pt x="1061601" y="55751"/>
                  <a:pt x="1151658" y="12625"/>
                  <a:pt x="1151658" y="12625"/>
                </a:cubicBezTo>
                <a:cubicBezTo>
                  <a:pt x="1198589" y="48140"/>
                  <a:pt x="1241715" y="60824"/>
                  <a:pt x="1268352" y="65898"/>
                </a:cubicBezTo>
                <a:lnTo>
                  <a:pt x="1297526" y="65898"/>
                </a:lnTo>
                <a:cubicBezTo>
                  <a:pt x="1303868" y="24041"/>
                  <a:pt x="1336846" y="15162"/>
                  <a:pt x="1353336" y="15162"/>
                </a:cubicBezTo>
                <a:cubicBezTo>
                  <a:pt x="1369825" y="15162"/>
                  <a:pt x="1402804" y="24041"/>
                  <a:pt x="1409146" y="65898"/>
                </a:cubicBezTo>
                <a:lnTo>
                  <a:pt x="1438319" y="65898"/>
                </a:lnTo>
                <a:cubicBezTo>
                  <a:pt x="1464956" y="60824"/>
                  <a:pt x="1508082" y="46872"/>
                  <a:pt x="1555013" y="12625"/>
                </a:cubicBezTo>
                <a:cubicBezTo>
                  <a:pt x="1555013" y="12625"/>
                  <a:pt x="1645070" y="55751"/>
                  <a:pt x="1750348" y="65898"/>
                </a:cubicBezTo>
                <a:lnTo>
                  <a:pt x="2723220" y="65898"/>
                </a:lnTo>
                <a:lnTo>
                  <a:pt x="2723220" y="78582"/>
                </a:lnTo>
                <a:lnTo>
                  <a:pt x="2630626" y="78582"/>
                </a:lnTo>
                <a:lnTo>
                  <a:pt x="2630626" y="79851"/>
                </a:lnTo>
                <a:lnTo>
                  <a:pt x="1901289" y="78582"/>
                </a:lnTo>
                <a:lnTo>
                  <a:pt x="1790937" y="78582"/>
                </a:lnTo>
                <a:cubicBezTo>
                  <a:pt x="1670438" y="79851"/>
                  <a:pt x="1553745" y="131855"/>
                  <a:pt x="1553745" y="131855"/>
                </a:cubicBezTo>
                <a:cubicBezTo>
                  <a:pt x="1506813" y="96340"/>
                  <a:pt x="1463687" y="83656"/>
                  <a:pt x="1437051" y="78582"/>
                </a:cubicBezTo>
                <a:lnTo>
                  <a:pt x="1407877" y="78582"/>
                </a:lnTo>
                <a:cubicBezTo>
                  <a:pt x="1401535" y="119171"/>
                  <a:pt x="1369825" y="129319"/>
                  <a:pt x="1353336" y="129319"/>
                </a:cubicBezTo>
                <a:cubicBezTo>
                  <a:pt x="1336846" y="129319"/>
                  <a:pt x="1303868" y="121708"/>
                  <a:pt x="1297526" y="78582"/>
                </a:cubicBezTo>
                <a:lnTo>
                  <a:pt x="1268352" y="78582"/>
                </a:lnTo>
                <a:cubicBezTo>
                  <a:pt x="1241715" y="83656"/>
                  <a:pt x="1198589" y="97608"/>
                  <a:pt x="1151658" y="131855"/>
                </a:cubicBezTo>
                <a:cubicBezTo>
                  <a:pt x="1151658" y="131855"/>
                  <a:pt x="1036233" y="79851"/>
                  <a:pt x="914465" y="78582"/>
                </a:cubicBezTo>
                <a:lnTo>
                  <a:pt x="805382" y="78582"/>
                </a:lnTo>
                <a:lnTo>
                  <a:pt x="67167" y="78582"/>
                </a:lnTo>
                <a:lnTo>
                  <a:pt x="67167" y="78582"/>
                </a:lnTo>
                <a:close/>
              </a:path>
            </a:pathLst>
          </a:custGeom>
          <a:solidFill>
            <a:schemeClr val="bg2"/>
          </a:solidFill>
          <a:ln w="12641" cap="flat">
            <a:noFill/>
            <a:prstDash val="solid"/>
            <a:miter/>
          </a:ln>
        </p:spPr>
        <p:txBody>
          <a:bodyPr rtlCol="0" anchor="ctr"/>
          <a:lstStyle/>
          <a:p>
            <a:endParaRPr lang="en-US" noProof="0" dirty="0"/>
          </a:p>
        </p:txBody>
      </p:sp>
    </p:spTree>
    <p:extLst>
      <p:ext uri="{BB962C8B-B14F-4D97-AF65-F5344CB8AC3E}">
        <p14:creationId xmlns:p14="http://schemas.microsoft.com/office/powerpoint/2010/main" val="3137147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noProof="0"/>
              <a:t>MM.DD.20XX</a:t>
            </a:r>
            <a:endParaRPr lang="en-US" noProof="0" dirty="0"/>
          </a:p>
        </p:txBody>
      </p:sp>
      <p:sp>
        <p:nvSpPr>
          <p:cNvPr id="6" name="Footer Placeholder 5"/>
          <p:cNvSpPr>
            <a:spLocks noGrp="1"/>
          </p:cNvSpPr>
          <p:nvPr>
            <p:ph type="ftr" sz="quarter" idx="11"/>
          </p:nvPr>
        </p:nvSpPr>
        <p:spPr/>
        <p:txBody>
          <a:bodyPr/>
          <a:lstStyle/>
          <a:p>
            <a:r>
              <a:rPr lang="en-US" noProof="0"/>
              <a:t>ADD A FOOTER</a:t>
            </a:r>
            <a:endParaRPr lang="en-US" noProof="0"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23" name="Graphic 12">
            <a:extLst>
              <a:ext uri="{FF2B5EF4-FFF2-40B4-BE49-F238E27FC236}">
                <a16:creationId xmlns:a16="http://schemas.microsoft.com/office/drawing/2014/main" xmlns="" id="{4A3167D9-B16A-4C81-81E8-FAF1DCEB85C8}"/>
              </a:ext>
            </a:extLst>
          </p:cNvPr>
          <p:cNvSpPr/>
          <p:nvPr userDrawn="1"/>
        </p:nvSpPr>
        <p:spPr>
          <a:xfrm>
            <a:off x="1442364" y="2135538"/>
            <a:ext cx="2727084" cy="139525"/>
          </a:xfrm>
          <a:custGeom>
            <a:avLst/>
            <a:gdLst>
              <a:gd name="connsiteX0" fmla="*/ 67167 w 2727084"/>
              <a:gd name="connsiteY0" fmla="*/ 78582 h 139525"/>
              <a:gd name="connsiteX1" fmla="*/ 12625 w 2727084"/>
              <a:gd name="connsiteY1" fmla="*/ 78582 h 139525"/>
              <a:gd name="connsiteX2" fmla="*/ 12625 w 2727084"/>
              <a:gd name="connsiteY2" fmla="*/ 65898 h 139525"/>
              <a:gd name="connsiteX3" fmla="*/ 956323 w 2727084"/>
              <a:gd name="connsiteY3" fmla="*/ 65898 h 139525"/>
              <a:gd name="connsiteX4" fmla="*/ 1151658 w 2727084"/>
              <a:gd name="connsiteY4" fmla="*/ 12625 h 139525"/>
              <a:gd name="connsiteX5" fmla="*/ 1268352 w 2727084"/>
              <a:gd name="connsiteY5" fmla="*/ 65898 h 139525"/>
              <a:gd name="connsiteX6" fmla="*/ 1297526 w 2727084"/>
              <a:gd name="connsiteY6" fmla="*/ 65898 h 139525"/>
              <a:gd name="connsiteX7" fmla="*/ 1353336 w 2727084"/>
              <a:gd name="connsiteY7" fmla="*/ 15162 h 139525"/>
              <a:gd name="connsiteX8" fmla="*/ 1409146 w 2727084"/>
              <a:gd name="connsiteY8" fmla="*/ 65898 h 139525"/>
              <a:gd name="connsiteX9" fmla="*/ 1438319 w 2727084"/>
              <a:gd name="connsiteY9" fmla="*/ 65898 h 139525"/>
              <a:gd name="connsiteX10" fmla="*/ 1555013 w 2727084"/>
              <a:gd name="connsiteY10" fmla="*/ 12625 h 139525"/>
              <a:gd name="connsiteX11" fmla="*/ 1750348 w 2727084"/>
              <a:gd name="connsiteY11" fmla="*/ 65898 h 139525"/>
              <a:gd name="connsiteX12" fmla="*/ 2723220 w 2727084"/>
              <a:gd name="connsiteY12" fmla="*/ 65898 h 139525"/>
              <a:gd name="connsiteX13" fmla="*/ 2723220 w 2727084"/>
              <a:gd name="connsiteY13" fmla="*/ 78582 h 139525"/>
              <a:gd name="connsiteX14" fmla="*/ 2630626 w 2727084"/>
              <a:gd name="connsiteY14" fmla="*/ 78582 h 139525"/>
              <a:gd name="connsiteX15" fmla="*/ 2630626 w 2727084"/>
              <a:gd name="connsiteY15" fmla="*/ 79851 h 139525"/>
              <a:gd name="connsiteX16" fmla="*/ 1901289 w 2727084"/>
              <a:gd name="connsiteY16" fmla="*/ 78582 h 139525"/>
              <a:gd name="connsiteX17" fmla="*/ 1790937 w 2727084"/>
              <a:gd name="connsiteY17" fmla="*/ 78582 h 139525"/>
              <a:gd name="connsiteX18" fmla="*/ 1553745 w 2727084"/>
              <a:gd name="connsiteY18" fmla="*/ 131855 h 139525"/>
              <a:gd name="connsiteX19" fmla="*/ 1437051 w 2727084"/>
              <a:gd name="connsiteY19" fmla="*/ 78582 h 139525"/>
              <a:gd name="connsiteX20" fmla="*/ 1407877 w 2727084"/>
              <a:gd name="connsiteY20" fmla="*/ 78582 h 139525"/>
              <a:gd name="connsiteX21" fmla="*/ 1353336 w 2727084"/>
              <a:gd name="connsiteY21" fmla="*/ 129319 h 139525"/>
              <a:gd name="connsiteX22" fmla="*/ 1297526 w 2727084"/>
              <a:gd name="connsiteY22" fmla="*/ 78582 h 139525"/>
              <a:gd name="connsiteX23" fmla="*/ 1268352 w 2727084"/>
              <a:gd name="connsiteY23" fmla="*/ 78582 h 139525"/>
              <a:gd name="connsiteX24" fmla="*/ 1151658 w 2727084"/>
              <a:gd name="connsiteY24" fmla="*/ 131855 h 139525"/>
              <a:gd name="connsiteX25" fmla="*/ 914465 w 2727084"/>
              <a:gd name="connsiteY25" fmla="*/ 78582 h 139525"/>
              <a:gd name="connsiteX26" fmla="*/ 805382 w 2727084"/>
              <a:gd name="connsiteY26" fmla="*/ 78582 h 139525"/>
              <a:gd name="connsiteX27" fmla="*/ 67167 w 2727084"/>
              <a:gd name="connsiteY27" fmla="*/ 78582 h 139525"/>
              <a:gd name="connsiteX28" fmla="*/ 67167 w 2727084"/>
              <a:gd name="connsiteY28" fmla="*/ 78582 h 13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27084" h="139525">
                <a:moveTo>
                  <a:pt x="67167" y="78582"/>
                </a:moveTo>
                <a:lnTo>
                  <a:pt x="12625" y="78582"/>
                </a:lnTo>
                <a:lnTo>
                  <a:pt x="12625" y="65898"/>
                </a:lnTo>
                <a:lnTo>
                  <a:pt x="956323" y="65898"/>
                </a:lnTo>
                <a:cubicBezTo>
                  <a:pt x="1061601" y="55751"/>
                  <a:pt x="1151658" y="12625"/>
                  <a:pt x="1151658" y="12625"/>
                </a:cubicBezTo>
                <a:cubicBezTo>
                  <a:pt x="1198589" y="48140"/>
                  <a:pt x="1241715" y="60824"/>
                  <a:pt x="1268352" y="65898"/>
                </a:cubicBezTo>
                <a:lnTo>
                  <a:pt x="1297526" y="65898"/>
                </a:lnTo>
                <a:cubicBezTo>
                  <a:pt x="1303868" y="24041"/>
                  <a:pt x="1336846" y="15162"/>
                  <a:pt x="1353336" y="15162"/>
                </a:cubicBezTo>
                <a:cubicBezTo>
                  <a:pt x="1369825" y="15162"/>
                  <a:pt x="1402804" y="24041"/>
                  <a:pt x="1409146" y="65898"/>
                </a:cubicBezTo>
                <a:lnTo>
                  <a:pt x="1438319" y="65898"/>
                </a:lnTo>
                <a:cubicBezTo>
                  <a:pt x="1464956" y="60824"/>
                  <a:pt x="1508082" y="46872"/>
                  <a:pt x="1555013" y="12625"/>
                </a:cubicBezTo>
                <a:cubicBezTo>
                  <a:pt x="1555013" y="12625"/>
                  <a:pt x="1645070" y="55751"/>
                  <a:pt x="1750348" y="65898"/>
                </a:cubicBezTo>
                <a:lnTo>
                  <a:pt x="2723220" y="65898"/>
                </a:lnTo>
                <a:lnTo>
                  <a:pt x="2723220" y="78582"/>
                </a:lnTo>
                <a:lnTo>
                  <a:pt x="2630626" y="78582"/>
                </a:lnTo>
                <a:lnTo>
                  <a:pt x="2630626" y="79851"/>
                </a:lnTo>
                <a:lnTo>
                  <a:pt x="1901289" y="78582"/>
                </a:lnTo>
                <a:lnTo>
                  <a:pt x="1790937" y="78582"/>
                </a:lnTo>
                <a:cubicBezTo>
                  <a:pt x="1670438" y="79851"/>
                  <a:pt x="1553745" y="131855"/>
                  <a:pt x="1553745" y="131855"/>
                </a:cubicBezTo>
                <a:cubicBezTo>
                  <a:pt x="1506813" y="96340"/>
                  <a:pt x="1463687" y="83656"/>
                  <a:pt x="1437051" y="78582"/>
                </a:cubicBezTo>
                <a:lnTo>
                  <a:pt x="1407877" y="78582"/>
                </a:lnTo>
                <a:cubicBezTo>
                  <a:pt x="1401535" y="119171"/>
                  <a:pt x="1369825" y="129319"/>
                  <a:pt x="1353336" y="129319"/>
                </a:cubicBezTo>
                <a:cubicBezTo>
                  <a:pt x="1336846" y="129319"/>
                  <a:pt x="1303868" y="121708"/>
                  <a:pt x="1297526" y="78582"/>
                </a:cubicBezTo>
                <a:lnTo>
                  <a:pt x="1268352" y="78582"/>
                </a:lnTo>
                <a:cubicBezTo>
                  <a:pt x="1241715" y="83656"/>
                  <a:pt x="1198589" y="97608"/>
                  <a:pt x="1151658" y="131855"/>
                </a:cubicBezTo>
                <a:cubicBezTo>
                  <a:pt x="1151658" y="131855"/>
                  <a:pt x="1036233" y="79851"/>
                  <a:pt x="914465" y="78582"/>
                </a:cubicBezTo>
                <a:lnTo>
                  <a:pt x="805382" y="78582"/>
                </a:lnTo>
                <a:lnTo>
                  <a:pt x="67167" y="78582"/>
                </a:lnTo>
                <a:lnTo>
                  <a:pt x="67167" y="78582"/>
                </a:lnTo>
                <a:close/>
              </a:path>
            </a:pathLst>
          </a:custGeom>
          <a:solidFill>
            <a:schemeClr val="bg2"/>
          </a:solidFill>
          <a:ln w="12641" cap="flat">
            <a:noFill/>
            <a:prstDash val="solid"/>
            <a:miter/>
          </a:ln>
        </p:spPr>
        <p:txBody>
          <a:bodyPr rtlCol="0" anchor="ctr"/>
          <a:lstStyle/>
          <a:p>
            <a:endParaRPr lang="en-US" noProof="0" dirty="0"/>
          </a:p>
        </p:txBody>
      </p:sp>
    </p:spTree>
    <p:extLst>
      <p:ext uri="{BB962C8B-B14F-4D97-AF65-F5344CB8AC3E}">
        <p14:creationId xmlns:p14="http://schemas.microsoft.com/office/powerpoint/2010/main" val="4110115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4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r>
              <a:rPr lang="en-US" noProof="0"/>
              <a:t>MM.DD.20XX</a:t>
            </a:r>
            <a:endParaRPr lang="en-US" noProof="0"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noProof="0"/>
              <a:t>ADD A FOOTER</a:t>
            </a:r>
            <a:endParaRPr lang="en-US" noProof="0"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495E168-DA5E-4888-8D8A-92B118324C14}" type="slidenum">
              <a:rPr lang="en-US" noProof="0" smtClean="0"/>
              <a:pPr/>
              <a:t>‹#›</a:t>
            </a:fld>
            <a:endParaRPr lang="en-US" noProof="0" dirty="0"/>
          </a:p>
        </p:txBody>
      </p:sp>
      <p:sp>
        <p:nvSpPr>
          <p:cNvPr id="22" name="Rectangle 21">
            <a:extLst>
              <a:ext uri="{FF2B5EF4-FFF2-40B4-BE49-F238E27FC236}">
                <a16:creationId xmlns:a16="http://schemas.microsoft.com/office/drawing/2014/main" xmlns="" id="{23379855-E39B-42F0-AD0D-6697C7F3F588}"/>
              </a:ext>
            </a:extLst>
          </p:cNvPr>
          <p:cNvSpPr/>
          <p:nvPr userDrawn="1"/>
        </p:nvSpPr>
        <p:spPr>
          <a:xfrm>
            <a:off x="376428" y="374904"/>
            <a:ext cx="11439144" cy="6108192"/>
          </a:xfrm>
          <a:prstGeom prst="rect">
            <a:avLst/>
          </a:prstGeom>
          <a:noFill/>
          <a:ln w="12700" cap="flat">
            <a:solidFill>
              <a:schemeClr val="bg2"/>
            </a:solidFill>
            <a:prstDash val="solid"/>
            <a:miter/>
          </a:ln>
        </p:spPr>
        <p:txBody>
          <a:bodyPr rtlCol="0" anchor="ctr"/>
          <a:lstStyle/>
          <a:p>
            <a:pPr algn="l"/>
            <a:endParaRPr lang="en-US" noProof="0" dirty="0"/>
          </a:p>
        </p:txBody>
      </p:sp>
      <p:sp>
        <p:nvSpPr>
          <p:cNvPr id="23" name="Rectangle 22">
            <a:extLst>
              <a:ext uri="{FF2B5EF4-FFF2-40B4-BE49-F238E27FC236}">
                <a16:creationId xmlns:a16="http://schemas.microsoft.com/office/drawing/2014/main" xmlns="" id="{BE21F72E-02F0-4546-BA4B-9653B991B5FF}"/>
              </a:ext>
            </a:extLst>
          </p:cNvPr>
          <p:cNvSpPr/>
          <p:nvPr userDrawn="1"/>
        </p:nvSpPr>
        <p:spPr>
          <a:xfrm>
            <a:off x="445008" y="443484"/>
            <a:ext cx="11301984" cy="5971032"/>
          </a:xfrm>
          <a:prstGeom prst="rect">
            <a:avLst/>
          </a:prstGeom>
          <a:noFill/>
          <a:ln w="254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138058119"/>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 id="2147483770" r:id="rId27"/>
    <p:sldLayoutId id="2147483771" r:id="rId28"/>
    <p:sldLayoutId id="2147483707" r:id="rId29"/>
    <p:sldLayoutId id="2147483709" r:id="rId30"/>
    <p:sldLayoutId id="2147483653" r:id="rId31"/>
    <p:sldLayoutId id="2147483680" r:id="rId32"/>
    <p:sldLayoutId id="2147483681" r:id="rId33"/>
    <p:sldLayoutId id="2147483682" r:id="rId34"/>
    <p:sldLayoutId id="2147483683" r:id="rId35"/>
    <p:sldLayoutId id="2147483684" r:id="rId36"/>
    <p:sldLayoutId id="2147483685" r:id="rId37"/>
    <p:sldLayoutId id="2147483688" r:id="rId38"/>
    <p:sldLayoutId id="2147483689" r:id="rId39"/>
    <p:sldLayoutId id="2147483686" r:id="rId40"/>
    <p:sldLayoutId id="2147483676" r:id="rId41"/>
  </p:sldLayoutIdLst>
  <p:hf hd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6.xml"/><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7.xml"/><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7.jfif"/><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fif"/><Relationship Id="rId1" Type="http://schemas.openxmlformats.org/officeDocument/2006/relationships/slideLayout" Target="../slideLayouts/slideLayout6.xml"/><Relationship Id="rId5" Type="http://schemas.openxmlformats.org/officeDocument/2006/relationships/image" Target="../media/image15.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5.xml"/><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xmlns="" id="{EAB2141F-29AB-40C3-9C24-0184C012A13F}"/>
              </a:ext>
            </a:extLst>
          </p:cNvPr>
          <p:cNvSpPr/>
          <p:nvPr/>
        </p:nvSpPr>
        <p:spPr>
          <a:xfrm>
            <a:off x="2066978" y="644117"/>
            <a:ext cx="7768473" cy="1107996"/>
          </a:xfrm>
          <a:prstGeom prst="rect">
            <a:avLst/>
          </a:prstGeom>
          <a:noFill/>
        </p:spPr>
        <p:txBody>
          <a:bodyPr wrap="non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rPr>
              <a:t>TECH MAHINDRA</a:t>
            </a:r>
            <a:endParaRPr lang="en-IN" sz="6600" b="0" cap="none" spc="0" dirty="0">
              <a:ln w="0"/>
              <a:solidFill>
                <a:schemeClr val="tx1"/>
              </a:solidFill>
              <a:effectLst>
                <a:outerShdw blurRad="38100" dist="19050" dir="2700000" algn="tl" rotWithShape="0">
                  <a:schemeClr val="dk1">
                    <a:alpha val="40000"/>
                  </a:schemeClr>
                </a:outerShdw>
              </a:effectLst>
            </a:endParaRPr>
          </a:p>
        </p:txBody>
      </p:sp>
      <p:sp>
        <p:nvSpPr>
          <p:cNvPr id="2" name="Rectangle 1">
            <a:extLst>
              <a:ext uri="{FF2B5EF4-FFF2-40B4-BE49-F238E27FC236}">
                <a16:creationId xmlns:a16="http://schemas.microsoft.com/office/drawing/2014/main" xmlns="" id="{DF8E26EE-03A0-494D-9545-BDE22940CA52}"/>
              </a:ext>
            </a:extLst>
          </p:cNvPr>
          <p:cNvSpPr/>
          <p:nvPr/>
        </p:nvSpPr>
        <p:spPr>
          <a:xfrm>
            <a:off x="2066978" y="2153066"/>
            <a:ext cx="8061823" cy="4247317"/>
          </a:xfrm>
          <a:prstGeom prst="rect">
            <a:avLst/>
          </a:prstGeom>
          <a:noFill/>
        </p:spPr>
        <p:txBody>
          <a:bodyPr wrap="none" lIns="91440" tIns="45720" rIns="91440" bIns="45720">
            <a:spAutoFit/>
          </a:bodyPr>
          <a:lstStyle/>
          <a:p>
            <a:pPr algn="ctr"/>
            <a:r>
              <a:rPr lang="en-GB"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PRESENTED BY:-</a:t>
            </a:r>
          </a:p>
          <a:p>
            <a:pPr algn="ctr"/>
            <a:r>
              <a:rPr lang="en-GB"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K. KRISHNA MANIKANTA</a:t>
            </a:r>
          </a:p>
          <a:p>
            <a:pPr algn="ctr"/>
            <a:r>
              <a:rPr lang="en-GB"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 VARUN KUMAR</a:t>
            </a:r>
          </a:p>
          <a:p>
            <a:pPr algn="ctr"/>
            <a:r>
              <a:rPr lang="en-GB"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 DURGA PRASAD</a:t>
            </a:r>
          </a:p>
          <a:p>
            <a:pPr algn="ctr"/>
            <a:r>
              <a:rPr lang="en-GB"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 SAI GOWTHAM</a:t>
            </a:r>
            <a:endParaRPr lang="en-IN"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297159578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AC6ADABE-2B5E-4788-8D34-1D479C0C18D5}"/>
              </a:ext>
            </a:extLst>
          </p:cNvPr>
          <p:cNvSpPr>
            <a:spLocks noGrp="1"/>
          </p:cNvSpPr>
          <p:nvPr>
            <p:ph type="sldNum" sz="quarter" idx="12"/>
          </p:nvPr>
        </p:nvSpPr>
        <p:spPr/>
        <p:txBody>
          <a:bodyPr/>
          <a:lstStyle/>
          <a:p>
            <a:fld id="{D495E168-DA5E-4888-8D8A-92B118324C14}" type="slidenum">
              <a:rPr lang="en-US" smtClean="0"/>
              <a:pPr/>
              <a:t>10</a:t>
            </a:fld>
            <a:endParaRPr lang="en-US" dirty="0"/>
          </a:p>
        </p:txBody>
      </p:sp>
      <p:pic>
        <p:nvPicPr>
          <p:cNvPr id="11" name="Picture 10">
            <a:extLst>
              <a:ext uri="{FF2B5EF4-FFF2-40B4-BE49-F238E27FC236}">
                <a16:creationId xmlns:a16="http://schemas.microsoft.com/office/drawing/2014/main" xmlns="" id="{B68A49FD-BEAC-432A-A517-149E76C9B91E}"/>
              </a:ext>
            </a:extLst>
          </p:cNvPr>
          <p:cNvPicPr>
            <a:picLocks noChangeAspect="1"/>
          </p:cNvPicPr>
          <p:nvPr/>
        </p:nvPicPr>
        <p:blipFill>
          <a:blip r:embed="rId2"/>
          <a:stretch>
            <a:fillRect/>
          </a:stretch>
        </p:blipFill>
        <p:spPr>
          <a:xfrm>
            <a:off x="491589" y="463138"/>
            <a:ext cx="3086100" cy="5937662"/>
          </a:xfrm>
          <a:prstGeom prst="rect">
            <a:avLst/>
          </a:prstGeom>
        </p:spPr>
      </p:pic>
      <p:pic>
        <p:nvPicPr>
          <p:cNvPr id="13" name="Picture 12">
            <a:extLst>
              <a:ext uri="{FF2B5EF4-FFF2-40B4-BE49-F238E27FC236}">
                <a16:creationId xmlns:a16="http://schemas.microsoft.com/office/drawing/2014/main" xmlns="" id="{1B8B1D88-EE79-4E99-B35F-9D690A242420}"/>
              </a:ext>
            </a:extLst>
          </p:cNvPr>
          <p:cNvPicPr>
            <a:picLocks noChangeAspect="1"/>
          </p:cNvPicPr>
          <p:nvPr/>
        </p:nvPicPr>
        <p:blipFill>
          <a:blip r:embed="rId3"/>
          <a:stretch>
            <a:fillRect/>
          </a:stretch>
        </p:blipFill>
        <p:spPr>
          <a:xfrm>
            <a:off x="4762872" y="463138"/>
            <a:ext cx="3086100" cy="5937662"/>
          </a:xfrm>
          <a:prstGeom prst="rect">
            <a:avLst/>
          </a:prstGeom>
        </p:spPr>
      </p:pic>
      <p:pic>
        <p:nvPicPr>
          <p:cNvPr id="15" name="Picture 14">
            <a:extLst>
              <a:ext uri="{FF2B5EF4-FFF2-40B4-BE49-F238E27FC236}">
                <a16:creationId xmlns:a16="http://schemas.microsoft.com/office/drawing/2014/main" xmlns="" id="{2415591E-6B49-4065-9BA3-C5805C22A419}"/>
              </a:ext>
            </a:extLst>
          </p:cNvPr>
          <p:cNvPicPr>
            <a:picLocks noChangeAspect="1"/>
          </p:cNvPicPr>
          <p:nvPr/>
        </p:nvPicPr>
        <p:blipFill>
          <a:blip r:embed="rId4"/>
          <a:stretch>
            <a:fillRect/>
          </a:stretch>
        </p:blipFill>
        <p:spPr>
          <a:xfrm>
            <a:off x="8809490" y="463137"/>
            <a:ext cx="3086100" cy="5937663"/>
          </a:xfrm>
          <a:prstGeom prst="rect">
            <a:avLst/>
          </a:prstGeom>
        </p:spPr>
      </p:pic>
    </p:spTree>
    <p:extLst>
      <p:ext uri="{BB962C8B-B14F-4D97-AF65-F5344CB8AC3E}">
        <p14:creationId xmlns:p14="http://schemas.microsoft.com/office/powerpoint/2010/main" val="4195020245"/>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xmlns="" id="{B6D9EDBC-980A-4F2C-9AF5-5FEA32102DCB}"/>
              </a:ext>
            </a:extLst>
          </p:cNvPr>
          <p:cNvPicPr>
            <a:picLocks noChangeAspect="1"/>
          </p:cNvPicPr>
          <p:nvPr/>
        </p:nvPicPr>
        <p:blipFill>
          <a:blip r:embed="rId2"/>
          <a:stretch>
            <a:fillRect/>
          </a:stretch>
        </p:blipFill>
        <p:spPr>
          <a:xfrm>
            <a:off x="479713" y="1128156"/>
            <a:ext cx="3086100" cy="5545776"/>
          </a:xfrm>
          <a:prstGeom prst="rect">
            <a:avLst/>
          </a:prstGeom>
        </p:spPr>
      </p:pic>
      <p:pic>
        <p:nvPicPr>
          <p:cNvPr id="47" name="Picture 46">
            <a:extLst>
              <a:ext uri="{FF2B5EF4-FFF2-40B4-BE49-F238E27FC236}">
                <a16:creationId xmlns:a16="http://schemas.microsoft.com/office/drawing/2014/main" xmlns="" id="{F9B5BB6B-E4DC-4588-BFCB-7BD93A77E46D}"/>
              </a:ext>
            </a:extLst>
          </p:cNvPr>
          <p:cNvPicPr>
            <a:picLocks noChangeAspect="1"/>
          </p:cNvPicPr>
          <p:nvPr/>
        </p:nvPicPr>
        <p:blipFill>
          <a:blip r:embed="rId3"/>
          <a:stretch>
            <a:fillRect/>
          </a:stretch>
        </p:blipFill>
        <p:spPr>
          <a:xfrm>
            <a:off x="4824588" y="1128156"/>
            <a:ext cx="3086100" cy="5545776"/>
          </a:xfrm>
          <a:prstGeom prst="rect">
            <a:avLst/>
          </a:prstGeom>
        </p:spPr>
      </p:pic>
      <p:pic>
        <p:nvPicPr>
          <p:cNvPr id="49" name="Picture 48">
            <a:extLst>
              <a:ext uri="{FF2B5EF4-FFF2-40B4-BE49-F238E27FC236}">
                <a16:creationId xmlns:a16="http://schemas.microsoft.com/office/drawing/2014/main" xmlns="" id="{B4E75484-4194-46DF-8DFF-269DEDB245D0}"/>
              </a:ext>
            </a:extLst>
          </p:cNvPr>
          <p:cNvPicPr>
            <a:picLocks noChangeAspect="1"/>
          </p:cNvPicPr>
          <p:nvPr/>
        </p:nvPicPr>
        <p:blipFill>
          <a:blip r:embed="rId4"/>
          <a:stretch>
            <a:fillRect/>
          </a:stretch>
        </p:blipFill>
        <p:spPr>
          <a:xfrm>
            <a:off x="8626187" y="1128156"/>
            <a:ext cx="3086100" cy="5545776"/>
          </a:xfrm>
          <a:prstGeom prst="rect">
            <a:avLst/>
          </a:prstGeom>
        </p:spPr>
      </p:pic>
    </p:spTree>
    <p:extLst>
      <p:ext uri="{BB962C8B-B14F-4D97-AF65-F5344CB8AC3E}">
        <p14:creationId xmlns:p14="http://schemas.microsoft.com/office/powerpoint/2010/main" val="834564479"/>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xmlns="" id="{216ED8C6-C94B-46F0-BBCA-AF4C5B9069EB}"/>
              </a:ext>
            </a:extLst>
          </p:cNvPr>
          <p:cNvGraphicFramePr>
            <a:graphicFrameLocks noGrp="1"/>
          </p:cNvGraphicFramePr>
          <p:nvPr>
            <p:extLst>
              <p:ext uri="{D42A27DB-BD31-4B8C-83A1-F6EECF244321}">
                <p14:modId xmlns:p14="http://schemas.microsoft.com/office/powerpoint/2010/main" val="2520153960"/>
              </p:ext>
            </p:extLst>
          </p:nvPr>
        </p:nvGraphicFramePr>
        <p:xfrm>
          <a:off x="942975" y="1321611"/>
          <a:ext cx="10010775" cy="5461897"/>
        </p:xfrm>
        <a:graphic>
          <a:graphicData uri="http://schemas.openxmlformats.org/drawingml/2006/table">
            <a:tbl>
              <a:tblPr firstRow="1" bandRow="1">
                <a:tableStyleId>{17292A2E-F333-43FB-9621-5CBBE7FDCDCB}</a:tableStyleId>
              </a:tblPr>
              <a:tblGrid>
                <a:gridCol w="3603411">
                  <a:extLst>
                    <a:ext uri="{9D8B030D-6E8A-4147-A177-3AD203B41FA5}">
                      <a16:colId xmlns:a16="http://schemas.microsoft.com/office/drawing/2014/main" xmlns="" val="3772255131"/>
                    </a:ext>
                  </a:extLst>
                </a:gridCol>
                <a:gridCol w="2047392">
                  <a:extLst>
                    <a:ext uri="{9D8B030D-6E8A-4147-A177-3AD203B41FA5}">
                      <a16:colId xmlns:a16="http://schemas.microsoft.com/office/drawing/2014/main" xmlns="" val="622131163"/>
                    </a:ext>
                  </a:extLst>
                </a:gridCol>
                <a:gridCol w="1953798">
                  <a:extLst>
                    <a:ext uri="{9D8B030D-6E8A-4147-A177-3AD203B41FA5}">
                      <a16:colId xmlns:a16="http://schemas.microsoft.com/office/drawing/2014/main" xmlns="" val="521747768"/>
                    </a:ext>
                  </a:extLst>
                </a:gridCol>
                <a:gridCol w="2406174">
                  <a:extLst>
                    <a:ext uri="{9D8B030D-6E8A-4147-A177-3AD203B41FA5}">
                      <a16:colId xmlns:a16="http://schemas.microsoft.com/office/drawing/2014/main" xmlns="" val="630637411"/>
                    </a:ext>
                  </a:extLst>
                </a:gridCol>
              </a:tblGrid>
              <a:tr h="438347">
                <a:tc>
                  <a:txBody>
                    <a:bodyPr/>
                    <a:lstStyle/>
                    <a:p>
                      <a:r>
                        <a:rPr lang="en-GB" dirty="0"/>
                        <a:t>                   key word</a:t>
                      </a:r>
                      <a:endParaRPr lang="en-IN" dirty="0"/>
                    </a:p>
                  </a:txBody>
                  <a:tcPr/>
                </a:tc>
                <a:tc>
                  <a:txBody>
                    <a:bodyPr/>
                    <a:lstStyle/>
                    <a:p>
                      <a:r>
                        <a:rPr lang="en-GB" dirty="0"/>
                        <a:t>      volume</a:t>
                      </a:r>
                      <a:endParaRPr lang="en-IN" dirty="0"/>
                    </a:p>
                  </a:txBody>
                  <a:tcPr/>
                </a:tc>
                <a:tc>
                  <a:txBody>
                    <a:bodyPr/>
                    <a:lstStyle/>
                    <a:p>
                      <a:r>
                        <a:rPr lang="en-GB" dirty="0"/>
                        <a:t>  </a:t>
                      </a:r>
                      <a:r>
                        <a:rPr lang="en-GB" dirty="0" err="1"/>
                        <a:t>compitetion</a:t>
                      </a:r>
                      <a:endParaRPr lang="en-IN" dirty="0"/>
                    </a:p>
                  </a:txBody>
                  <a:tcPr/>
                </a:tc>
                <a:tc>
                  <a:txBody>
                    <a:bodyPr/>
                    <a:lstStyle/>
                    <a:p>
                      <a:r>
                        <a:rPr lang="en-GB" dirty="0"/>
                        <a:t>              </a:t>
                      </a:r>
                      <a:r>
                        <a:rPr lang="en-GB" dirty="0" err="1"/>
                        <a:t>kei</a:t>
                      </a:r>
                      <a:endParaRPr lang="en-IN" dirty="0"/>
                    </a:p>
                  </a:txBody>
                  <a:tcPr/>
                </a:tc>
                <a:extLst>
                  <a:ext uri="{0D108BD9-81ED-4DB2-BD59-A6C34878D82A}">
                    <a16:rowId xmlns:a16="http://schemas.microsoft.com/office/drawing/2014/main" xmlns="" val="1389791246"/>
                  </a:ext>
                </a:extLst>
              </a:tr>
              <a:tr h="438347">
                <a:tc>
                  <a:txBody>
                    <a:bodyPr/>
                    <a:lstStyle/>
                    <a:p>
                      <a:r>
                        <a:rPr lang="en-GB" dirty="0"/>
                        <a:t>Tech </a:t>
                      </a:r>
                      <a:r>
                        <a:rPr lang="en-GB" dirty="0" err="1"/>
                        <a:t>mahindra</a:t>
                      </a:r>
                      <a:endParaRPr lang="en-IN" dirty="0"/>
                    </a:p>
                  </a:txBody>
                  <a:tcPr>
                    <a:solidFill>
                      <a:schemeClr val="accent1">
                        <a:lumMod val="20000"/>
                        <a:lumOff val="80000"/>
                      </a:schemeClr>
                    </a:solidFill>
                  </a:tcPr>
                </a:tc>
                <a:tc>
                  <a:txBody>
                    <a:bodyPr/>
                    <a:lstStyle/>
                    <a:p>
                      <a:r>
                        <a:rPr lang="en-GB" dirty="0"/>
                        <a:t>9200</a:t>
                      </a:r>
                      <a:endParaRPr lang="en-IN" dirty="0"/>
                    </a:p>
                  </a:txBody>
                  <a:tcPr>
                    <a:solidFill>
                      <a:schemeClr val="accent1">
                        <a:lumMod val="20000"/>
                        <a:lumOff val="80000"/>
                      </a:schemeClr>
                    </a:solidFill>
                  </a:tcPr>
                </a:tc>
                <a:tc>
                  <a:txBody>
                    <a:bodyPr/>
                    <a:lstStyle/>
                    <a:p>
                      <a:r>
                        <a:rPr lang="en-GB" dirty="0"/>
                        <a:t>57</a:t>
                      </a:r>
                      <a:endParaRPr lang="en-IN" dirty="0"/>
                    </a:p>
                  </a:txBody>
                  <a:tcPr>
                    <a:solidFill>
                      <a:schemeClr val="accent1">
                        <a:lumMod val="20000"/>
                        <a:lumOff val="80000"/>
                      </a:schemeClr>
                    </a:solidFill>
                  </a:tcPr>
                </a:tc>
                <a:tc>
                  <a:txBody>
                    <a:bodyPr/>
                    <a:lstStyle/>
                    <a:p>
                      <a:r>
                        <a:rPr lang="en-GB" dirty="0"/>
                        <a:t>28</a:t>
                      </a:r>
                      <a:endParaRPr lang="en-IN" dirty="0"/>
                    </a:p>
                  </a:txBody>
                  <a:tcPr>
                    <a:solidFill>
                      <a:schemeClr val="accent1">
                        <a:lumMod val="20000"/>
                        <a:lumOff val="80000"/>
                      </a:schemeClr>
                    </a:solidFill>
                  </a:tcPr>
                </a:tc>
                <a:extLst>
                  <a:ext uri="{0D108BD9-81ED-4DB2-BD59-A6C34878D82A}">
                    <a16:rowId xmlns:a16="http://schemas.microsoft.com/office/drawing/2014/main" xmlns="" val="3970984833"/>
                  </a:ext>
                </a:extLst>
              </a:tr>
              <a:tr h="438347">
                <a:tc>
                  <a:txBody>
                    <a:bodyPr/>
                    <a:lstStyle/>
                    <a:p>
                      <a:r>
                        <a:rPr lang="en-GB" dirty="0"/>
                        <a:t>Tech Mahindra share price</a:t>
                      </a:r>
                      <a:endParaRPr lang="en-IN" dirty="0"/>
                    </a:p>
                  </a:txBody>
                  <a:tcPr>
                    <a:solidFill>
                      <a:schemeClr val="accent1">
                        <a:lumMod val="20000"/>
                        <a:lumOff val="80000"/>
                      </a:schemeClr>
                    </a:solidFill>
                  </a:tcPr>
                </a:tc>
                <a:tc>
                  <a:txBody>
                    <a:bodyPr/>
                    <a:lstStyle/>
                    <a:p>
                      <a:r>
                        <a:rPr lang="en-GB" dirty="0"/>
                        <a:t>1200</a:t>
                      </a:r>
                      <a:endParaRPr lang="en-IN" dirty="0"/>
                    </a:p>
                  </a:txBody>
                  <a:tcPr>
                    <a:solidFill>
                      <a:schemeClr val="accent1">
                        <a:lumMod val="20000"/>
                        <a:lumOff val="80000"/>
                      </a:schemeClr>
                    </a:solidFill>
                  </a:tcPr>
                </a:tc>
                <a:tc>
                  <a:txBody>
                    <a:bodyPr/>
                    <a:lstStyle/>
                    <a:p>
                      <a:r>
                        <a:rPr lang="en-GB" dirty="0"/>
                        <a:t>28</a:t>
                      </a:r>
                      <a:endParaRPr lang="en-IN" dirty="0"/>
                    </a:p>
                  </a:txBody>
                  <a:tcPr>
                    <a:solidFill>
                      <a:schemeClr val="accent1">
                        <a:lumMod val="20000"/>
                        <a:lumOff val="80000"/>
                      </a:schemeClr>
                    </a:solidFill>
                  </a:tcPr>
                </a:tc>
                <a:tc>
                  <a:txBody>
                    <a:bodyPr/>
                    <a:lstStyle/>
                    <a:p>
                      <a:r>
                        <a:rPr lang="en-GB" dirty="0"/>
                        <a:t>23</a:t>
                      </a:r>
                      <a:endParaRPr lang="en-IN" dirty="0"/>
                    </a:p>
                  </a:txBody>
                  <a:tcPr>
                    <a:solidFill>
                      <a:schemeClr val="accent1">
                        <a:lumMod val="20000"/>
                        <a:lumOff val="80000"/>
                      </a:schemeClr>
                    </a:solidFill>
                  </a:tcPr>
                </a:tc>
                <a:extLst>
                  <a:ext uri="{0D108BD9-81ED-4DB2-BD59-A6C34878D82A}">
                    <a16:rowId xmlns:a16="http://schemas.microsoft.com/office/drawing/2014/main" xmlns="" val="510679375"/>
                  </a:ext>
                </a:extLst>
              </a:tr>
              <a:tr h="438347">
                <a:tc>
                  <a:txBody>
                    <a:bodyPr/>
                    <a:lstStyle/>
                    <a:p>
                      <a:r>
                        <a:rPr lang="en-GB" dirty="0"/>
                        <a:t>Tech Mahindra </a:t>
                      </a:r>
                      <a:r>
                        <a:rPr lang="en-GB" dirty="0" err="1"/>
                        <a:t>cereers</a:t>
                      </a:r>
                      <a:endParaRPr lang="en-IN" dirty="0"/>
                    </a:p>
                  </a:txBody>
                  <a:tcPr>
                    <a:solidFill>
                      <a:schemeClr val="accent1">
                        <a:lumMod val="20000"/>
                        <a:lumOff val="80000"/>
                      </a:schemeClr>
                    </a:solidFill>
                  </a:tcPr>
                </a:tc>
                <a:tc>
                  <a:txBody>
                    <a:bodyPr/>
                    <a:lstStyle/>
                    <a:p>
                      <a:r>
                        <a:rPr lang="en-GB" dirty="0"/>
                        <a:t>810</a:t>
                      </a:r>
                      <a:endParaRPr lang="en-IN" dirty="0"/>
                    </a:p>
                  </a:txBody>
                  <a:tcPr>
                    <a:solidFill>
                      <a:schemeClr val="accent1">
                        <a:lumMod val="20000"/>
                        <a:lumOff val="80000"/>
                      </a:schemeClr>
                    </a:solidFill>
                  </a:tcPr>
                </a:tc>
                <a:tc>
                  <a:txBody>
                    <a:bodyPr/>
                    <a:lstStyle/>
                    <a:p>
                      <a:r>
                        <a:rPr lang="en-GB" dirty="0"/>
                        <a:t>23</a:t>
                      </a:r>
                      <a:endParaRPr lang="en-IN" dirty="0"/>
                    </a:p>
                  </a:txBody>
                  <a:tcPr>
                    <a:solidFill>
                      <a:schemeClr val="accent1">
                        <a:lumMod val="20000"/>
                        <a:lumOff val="80000"/>
                      </a:schemeClr>
                    </a:solidFill>
                  </a:tcPr>
                </a:tc>
                <a:tc>
                  <a:txBody>
                    <a:bodyPr/>
                    <a:lstStyle/>
                    <a:p>
                      <a:r>
                        <a:rPr lang="en-GB" dirty="0"/>
                        <a:t>127</a:t>
                      </a:r>
                      <a:endParaRPr lang="en-IN" dirty="0"/>
                    </a:p>
                  </a:txBody>
                  <a:tcPr>
                    <a:solidFill>
                      <a:schemeClr val="accent1">
                        <a:lumMod val="20000"/>
                        <a:lumOff val="80000"/>
                      </a:schemeClr>
                    </a:solidFill>
                  </a:tcPr>
                </a:tc>
                <a:extLst>
                  <a:ext uri="{0D108BD9-81ED-4DB2-BD59-A6C34878D82A}">
                    <a16:rowId xmlns:a16="http://schemas.microsoft.com/office/drawing/2014/main" xmlns="" val="389136373"/>
                  </a:ext>
                </a:extLst>
              </a:tr>
              <a:tr h="438347">
                <a:tc>
                  <a:txBody>
                    <a:bodyPr/>
                    <a:lstStyle/>
                    <a:p>
                      <a:r>
                        <a:rPr lang="en-GB" dirty="0"/>
                        <a:t>Twingo tech </a:t>
                      </a:r>
                      <a:r>
                        <a:rPr lang="en-GB" dirty="0" err="1"/>
                        <a:t>mahindra</a:t>
                      </a:r>
                      <a:endParaRPr lang="en-IN" dirty="0"/>
                    </a:p>
                  </a:txBody>
                  <a:tcPr>
                    <a:solidFill>
                      <a:schemeClr val="accent1">
                        <a:lumMod val="20000"/>
                        <a:lumOff val="80000"/>
                      </a:schemeClr>
                    </a:solidFill>
                  </a:tcPr>
                </a:tc>
                <a:tc>
                  <a:txBody>
                    <a:bodyPr/>
                    <a:lstStyle/>
                    <a:p>
                      <a:r>
                        <a:rPr lang="en-GB" dirty="0"/>
                        <a:t>630</a:t>
                      </a:r>
                      <a:endParaRPr lang="en-IN" dirty="0"/>
                    </a:p>
                  </a:txBody>
                  <a:tcPr>
                    <a:solidFill>
                      <a:schemeClr val="accent1">
                        <a:lumMod val="20000"/>
                        <a:lumOff val="80000"/>
                      </a:schemeClr>
                    </a:solidFill>
                  </a:tcPr>
                </a:tc>
                <a:tc>
                  <a:txBody>
                    <a:bodyPr/>
                    <a:lstStyle/>
                    <a:p>
                      <a:r>
                        <a:rPr lang="en-GB" dirty="0"/>
                        <a:t>25</a:t>
                      </a:r>
                      <a:endParaRPr lang="en-IN" dirty="0"/>
                    </a:p>
                  </a:txBody>
                  <a:tcPr>
                    <a:solidFill>
                      <a:schemeClr val="accent1">
                        <a:lumMod val="20000"/>
                        <a:lumOff val="80000"/>
                      </a:schemeClr>
                    </a:solidFill>
                  </a:tcPr>
                </a:tc>
                <a:tc>
                  <a:txBody>
                    <a:bodyPr/>
                    <a:lstStyle/>
                    <a:p>
                      <a:r>
                        <a:rPr lang="en-GB" dirty="0"/>
                        <a:t>103</a:t>
                      </a:r>
                      <a:endParaRPr lang="en-IN" dirty="0"/>
                    </a:p>
                  </a:txBody>
                  <a:tcPr>
                    <a:solidFill>
                      <a:schemeClr val="accent1">
                        <a:lumMod val="20000"/>
                        <a:lumOff val="80000"/>
                      </a:schemeClr>
                    </a:solidFill>
                  </a:tcPr>
                </a:tc>
                <a:extLst>
                  <a:ext uri="{0D108BD9-81ED-4DB2-BD59-A6C34878D82A}">
                    <a16:rowId xmlns:a16="http://schemas.microsoft.com/office/drawing/2014/main" xmlns="" val="3310308000"/>
                  </a:ext>
                </a:extLst>
              </a:tr>
              <a:tr h="438347">
                <a:tc>
                  <a:txBody>
                    <a:bodyPr/>
                    <a:lstStyle/>
                    <a:p>
                      <a:r>
                        <a:rPr lang="en-GB" dirty="0"/>
                        <a:t>Tech Mahindra share </a:t>
                      </a:r>
                      <a:endParaRPr lang="en-IN" dirty="0"/>
                    </a:p>
                  </a:txBody>
                  <a:tcPr>
                    <a:solidFill>
                      <a:schemeClr val="accent1">
                        <a:lumMod val="20000"/>
                        <a:lumOff val="80000"/>
                      </a:schemeClr>
                    </a:solidFill>
                  </a:tcPr>
                </a:tc>
                <a:tc>
                  <a:txBody>
                    <a:bodyPr/>
                    <a:lstStyle/>
                    <a:p>
                      <a:r>
                        <a:rPr lang="en-GB" dirty="0"/>
                        <a:t>400</a:t>
                      </a:r>
                      <a:endParaRPr lang="en-IN" dirty="0"/>
                    </a:p>
                  </a:txBody>
                  <a:tcPr>
                    <a:solidFill>
                      <a:schemeClr val="accent1">
                        <a:lumMod val="20000"/>
                        <a:lumOff val="80000"/>
                      </a:schemeClr>
                    </a:solidFill>
                  </a:tcPr>
                </a:tc>
                <a:tc>
                  <a:txBody>
                    <a:bodyPr/>
                    <a:lstStyle/>
                    <a:p>
                      <a:r>
                        <a:rPr lang="en-GB" dirty="0"/>
                        <a:t>27</a:t>
                      </a:r>
                      <a:endParaRPr lang="en-IN" dirty="0"/>
                    </a:p>
                  </a:txBody>
                  <a:tcPr>
                    <a:solidFill>
                      <a:schemeClr val="accent1">
                        <a:lumMod val="20000"/>
                        <a:lumOff val="80000"/>
                      </a:schemeClr>
                    </a:solidFill>
                  </a:tcPr>
                </a:tc>
                <a:tc>
                  <a:txBody>
                    <a:bodyPr/>
                    <a:lstStyle/>
                    <a:p>
                      <a:r>
                        <a:rPr lang="en-GB" dirty="0"/>
                        <a:t>82</a:t>
                      </a:r>
                      <a:endParaRPr lang="en-IN" dirty="0"/>
                    </a:p>
                  </a:txBody>
                  <a:tcPr>
                    <a:solidFill>
                      <a:schemeClr val="accent1">
                        <a:lumMod val="20000"/>
                        <a:lumOff val="80000"/>
                      </a:schemeClr>
                    </a:solidFill>
                  </a:tcPr>
                </a:tc>
                <a:extLst>
                  <a:ext uri="{0D108BD9-81ED-4DB2-BD59-A6C34878D82A}">
                    <a16:rowId xmlns:a16="http://schemas.microsoft.com/office/drawing/2014/main" xmlns="" val="894783498"/>
                  </a:ext>
                </a:extLst>
              </a:tr>
              <a:tr h="438347">
                <a:tc>
                  <a:txBody>
                    <a:bodyPr/>
                    <a:lstStyle/>
                    <a:p>
                      <a:r>
                        <a:rPr lang="en-GB" dirty="0"/>
                        <a:t>Tech Mahindra </a:t>
                      </a:r>
                      <a:r>
                        <a:rPr lang="en-GB" dirty="0" err="1"/>
                        <a:t>americas</a:t>
                      </a:r>
                      <a:endParaRPr lang="en-IN" dirty="0"/>
                    </a:p>
                  </a:txBody>
                  <a:tcPr>
                    <a:solidFill>
                      <a:schemeClr val="accent1">
                        <a:lumMod val="20000"/>
                        <a:lumOff val="80000"/>
                      </a:schemeClr>
                    </a:solidFill>
                  </a:tcPr>
                </a:tc>
                <a:tc>
                  <a:txBody>
                    <a:bodyPr/>
                    <a:lstStyle/>
                    <a:p>
                      <a:r>
                        <a:rPr lang="en-GB" dirty="0"/>
                        <a:t>360</a:t>
                      </a:r>
                      <a:endParaRPr lang="en-IN" dirty="0"/>
                    </a:p>
                  </a:txBody>
                  <a:tcPr>
                    <a:solidFill>
                      <a:schemeClr val="accent1">
                        <a:lumMod val="20000"/>
                        <a:lumOff val="80000"/>
                      </a:schemeClr>
                    </a:solidFill>
                  </a:tcPr>
                </a:tc>
                <a:tc>
                  <a:txBody>
                    <a:bodyPr/>
                    <a:lstStyle/>
                    <a:p>
                      <a:r>
                        <a:rPr lang="en-GB" dirty="0"/>
                        <a:t>53</a:t>
                      </a:r>
                      <a:endParaRPr lang="en-IN" dirty="0"/>
                    </a:p>
                  </a:txBody>
                  <a:tcPr>
                    <a:solidFill>
                      <a:schemeClr val="accent1">
                        <a:lumMod val="20000"/>
                        <a:lumOff val="80000"/>
                      </a:schemeClr>
                    </a:solidFill>
                  </a:tcPr>
                </a:tc>
                <a:tc>
                  <a:txBody>
                    <a:bodyPr/>
                    <a:lstStyle/>
                    <a:p>
                      <a:r>
                        <a:rPr lang="en-GB" dirty="0"/>
                        <a:t>21</a:t>
                      </a:r>
                      <a:endParaRPr lang="en-IN" dirty="0"/>
                    </a:p>
                  </a:txBody>
                  <a:tcPr>
                    <a:solidFill>
                      <a:schemeClr val="accent1">
                        <a:lumMod val="20000"/>
                        <a:lumOff val="80000"/>
                      </a:schemeClr>
                    </a:solidFill>
                  </a:tcPr>
                </a:tc>
                <a:extLst>
                  <a:ext uri="{0D108BD9-81ED-4DB2-BD59-A6C34878D82A}">
                    <a16:rowId xmlns:a16="http://schemas.microsoft.com/office/drawing/2014/main" xmlns="" val="2227692115"/>
                  </a:ext>
                </a:extLst>
              </a:tr>
              <a:tr h="438347">
                <a:tc>
                  <a:txBody>
                    <a:bodyPr/>
                    <a:lstStyle/>
                    <a:p>
                      <a:r>
                        <a:rPr lang="en-GB" dirty="0"/>
                        <a:t>Tech Mahindra stock price</a:t>
                      </a:r>
                      <a:endParaRPr lang="en-IN" dirty="0"/>
                    </a:p>
                  </a:txBody>
                  <a:tcPr>
                    <a:solidFill>
                      <a:schemeClr val="accent1">
                        <a:lumMod val="20000"/>
                        <a:lumOff val="80000"/>
                      </a:schemeClr>
                    </a:solidFill>
                  </a:tcPr>
                </a:tc>
                <a:tc>
                  <a:txBody>
                    <a:bodyPr/>
                    <a:lstStyle/>
                    <a:p>
                      <a:r>
                        <a:rPr lang="en-GB" dirty="0"/>
                        <a:t>360</a:t>
                      </a:r>
                      <a:endParaRPr lang="en-IN" dirty="0"/>
                    </a:p>
                  </a:txBody>
                  <a:tcPr>
                    <a:solidFill>
                      <a:schemeClr val="accent1">
                        <a:lumMod val="20000"/>
                        <a:lumOff val="80000"/>
                      </a:schemeClr>
                    </a:solidFill>
                  </a:tcPr>
                </a:tc>
                <a:tc>
                  <a:txBody>
                    <a:bodyPr/>
                    <a:lstStyle/>
                    <a:p>
                      <a:r>
                        <a:rPr lang="en-GB" dirty="0"/>
                        <a:t>28</a:t>
                      </a:r>
                      <a:endParaRPr lang="en-IN" dirty="0"/>
                    </a:p>
                  </a:txBody>
                  <a:tcPr>
                    <a:solidFill>
                      <a:schemeClr val="accent1">
                        <a:lumMod val="20000"/>
                        <a:lumOff val="80000"/>
                      </a:schemeClr>
                    </a:solidFill>
                  </a:tcPr>
                </a:tc>
                <a:tc>
                  <a:txBody>
                    <a:bodyPr/>
                    <a:lstStyle/>
                    <a:p>
                      <a:r>
                        <a:rPr lang="en-GB" dirty="0"/>
                        <a:t>75</a:t>
                      </a:r>
                      <a:endParaRPr lang="en-IN" dirty="0"/>
                    </a:p>
                  </a:txBody>
                  <a:tcPr>
                    <a:solidFill>
                      <a:schemeClr val="accent1">
                        <a:lumMod val="20000"/>
                        <a:lumOff val="80000"/>
                      </a:schemeClr>
                    </a:solidFill>
                  </a:tcPr>
                </a:tc>
                <a:extLst>
                  <a:ext uri="{0D108BD9-81ED-4DB2-BD59-A6C34878D82A}">
                    <a16:rowId xmlns:a16="http://schemas.microsoft.com/office/drawing/2014/main" xmlns="" val="1541453162"/>
                  </a:ext>
                </a:extLst>
              </a:tr>
              <a:tr h="438347">
                <a:tc>
                  <a:txBody>
                    <a:bodyPr/>
                    <a:lstStyle/>
                    <a:p>
                      <a:r>
                        <a:rPr lang="en-GB" dirty="0"/>
                        <a:t>Tech Mahindra revenue </a:t>
                      </a:r>
                      <a:endParaRPr lang="en-IN" dirty="0"/>
                    </a:p>
                  </a:txBody>
                  <a:tcPr>
                    <a:solidFill>
                      <a:schemeClr val="accent1">
                        <a:lumMod val="20000"/>
                        <a:lumOff val="80000"/>
                      </a:schemeClr>
                    </a:solidFill>
                  </a:tcPr>
                </a:tc>
                <a:tc>
                  <a:txBody>
                    <a:bodyPr/>
                    <a:lstStyle/>
                    <a:p>
                      <a:r>
                        <a:rPr lang="en-GB" dirty="0"/>
                        <a:t>320</a:t>
                      </a:r>
                      <a:endParaRPr lang="en-IN" dirty="0"/>
                    </a:p>
                  </a:txBody>
                  <a:tcPr>
                    <a:solidFill>
                      <a:schemeClr val="accent1">
                        <a:lumMod val="20000"/>
                        <a:lumOff val="80000"/>
                      </a:schemeClr>
                    </a:solidFill>
                  </a:tcPr>
                </a:tc>
                <a:tc>
                  <a:txBody>
                    <a:bodyPr/>
                    <a:lstStyle/>
                    <a:p>
                      <a:r>
                        <a:rPr lang="en-GB" dirty="0"/>
                        <a:t>36</a:t>
                      </a:r>
                      <a:endParaRPr lang="en-IN" dirty="0"/>
                    </a:p>
                  </a:txBody>
                  <a:tcPr>
                    <a:solidFill>
                      <a:schemeClr val="accent1">
                        <a:lumMod val="20000"/>
                        <a:lumOff val="80000"/>
                      </a:schemeClr>
                    </a:solidFill>
                  </a:tcPr>
                </a:tc>
                <a:tc>
                  <a:txBody>
                    <a:bodyPr/>
                    <a:lstStyle/>
                    <a:p>
                      <a:r>
                        <a:rPr lang="en-GB" dirty="0"/>
                        <a:t>45</a:t>
                      </a:r>
                      <a:endParaRPr lang="en-IN" dirty="0"/>
                    </a:p>
                  </a:txBody>
                  <a:tcPr>
                    <a:solidFill>
                      <a:schemeClr val="accent1">
                        <a:lumMod val="20000"/>
                        <a:lumOff val="80000"/>
                      </a:schemeClr>
                    </a:solidFill>
                  </a:tcPr>
                </a:tc>
                <a:extLst>
                  <a:ext uri="{0D108BD9-81ED-4DB2-BD59-A6C34878D82A}">
                    <a16:rowId xmlns:a16="http://schemas.microsoft.com/office/drawing/2014/main" xmlns="" val="1357684173"/>
                  </a:ext>
                </a:extLst>
              </a:tr>
              <a:tr h="438347">
                <a:tc>
                  <a:txBody>
                    <a:bodyPr/>
                    <a:lstStyle/>
                    <a:p>
                      <a:r>
                        <a:rPr lang="en-GB" dirty="0"/>
                        <a:t>Tech Mahindra review</a:t>
                      </a:r>
                      <a:endParaRPr lang="en-IN" dirty="0"/>
                    </a:p>
                  </a:txBody>
                  <a:tcPr>
                    <a:solidFill>
                      <a:schemeClr val="accent1">
                        <a:lumMod val="20000"/>
                        <a:lumOff val="80000"/>
                      </a:schemeClr>
                    </a:solidFill>
                  </a:tcPr>
                </a:tc>
                <a:tc>
                  <a:txBody>
                    <a:bodyPr/>
                    <a:lstStyle/>
                    <a:p>
                      <a:r>
                        <a:rPr lang="en-GB" dirty="0"/>
                        <a:t>300</a:t>
                      </a:r>
                      <a:endParaRPr lang="en-IN" dirty="0"/>
                    </a:p>
                  </a:txBody>
                  <a:tcPr>
                    <a:solidFill>
                      <a:schemeClr val="accent1">
                        <a:lumMod val="20000"/>
                        <a:lumOff val="80000"/>
                      </a:schemeClr>
                    </a:solidFill>
                  </a:tcPr>
                </a:tc>
                <a:tc>
                  <a:txBody>
                    <a:bodyPr/>
                    <a:lstStyle/>
                    <a:p>
                      <a:r>
                        <a:rPr lang="en-GB" dirty="0"/>
                        <a:t>44</a:t>
                      </a:r>
                      <a:endParaRPr lang="en-IN" dirty="0"/>
                    </a:p>
                  </a:txBody>
                  <a:tcPr>
                    <a:solidFill>
                      <a:schemeClr val="accent1">
                        <a:lumMod val="20000"/>
                        <a:lumOff val="80000"/>
                      </a:schemeClr>
                    </a:solidFill>
                  </a:tcPr>
                </a:tc>
                <a:tc>
                  <a:txBody>
                    <a:bodyPr/>
                    <a:lstStyle/>
                    <a:p>
                      <a:r>
                        <a:rPr lang="en-GB" dirty="0"/>
                        <a:t>29</a:t>
                      </a:r>
                      <a:endParaRPr lang="en-IN" dirty="0"/>
                    </a:p>
                  </a:txBody>
                  <a:tcPr>
                    <a:solidFill>
                      <a:schemeClr val="accent1">
                        <a:lumMod val="20000"/>
                        <a:lumOff val="80000"/>
                      </a:schemeClr>
                    </a:solidFill>
                  </a:tcPr>
                </a:tc>
                <a:extLst>
                  <a:ext uri="{0D108BD9-81ED-4DB2-BD59-A6C34878D82A}">
                    <a16:rowId xmlns:a16="http://schemas.microsoft.com/office/drawing/2014/main" xmlns="" val="2612348997"/>
                  </a:ext>
                </a:extLst>
              </a:tr>
              <a:tr h="438347">
                <a:tc>
                  <a:txBody>
                    <a:bodyPr/>
                    <a:lstStyle/>
                    <a:p>
                      <a:r>
                        <a:rPr lang="en-GB" dirty="0"/>
                        <a:t>Tech Mahindra locations in </a:t>
                      </a:r>
                      <a:r>
                        <a:rPr lang="en-GB" dirty="0" err="1"/>
                        <a:t>usa</a:t>
                      </a:r>
                      <a:endParaRPr lang="en-IN" dirty="0"/>
                    </a:p>
                  </a:txBody>
                  <a:tcPr>
                    <a:solidFill>
                      <a:schemeClr val="accent1">
                        <a:lumMod val="20000"/>
                        <a:lumOff val="80000"/>
                      </a:schemeClr>
                    </a:solidFill>
                  </a:tcPr>
                </a:tc>
                <a:tc>
                  <a:txBody>
                    <a:bodyPr/>
                    <a:lstStyle/>
                    <a:p>
                      <a:r>
                        <a:rPr lang="en-GB" dirty="0"/>
                        <a:t>270</a:t>
                      </a:r>
                      <a:endParaRPr lang="en-IN" dirty="0"/>
                    </a:p>
                  </a:txBody>
                  <a:tcPr>
                    <a:solidFill>
                      <a:schemeClr val="accent1">
                        <a:lumMod val="20000"/>
                        <a:lumOff val="80000"/>
                      </a:schemeClr>
                    </a:solidFill>
                  </a:tcPr>
                </a:tc>
                <a:tc>
                  <a:txBody>
                    <a:bodyPr/>
                    <a:lstStyle/>
                    <a:p>
                      <a:r>
                        <a:rPr lang="en-GB" dirty="0"/>
                        <a:t>-</a:t>
                      </a:r>
                      <a:endParaRPr lang="en-IN" dirty="0"/>
                    </a:p>
                  </a:txBody>
                  <a:tcPr>
                    <a:solidFill>
                      <a:schemeClr val="accent1">
                        <a:lumMod val="20000"/>
                        <a:lumOff val="80000"/>
                      </a:schemeClr>
                    </a:solidFill>
                  </a:tcPr>
                </a:tc>
                <a:tc>
                  <a:txBody>
                    <a:bodyPr/>
                    <a:lstStyle/>
                    <a:p>
                      <a:r>
                        <a:rPr lang="en-GB" dirty="0"/>
                        <a:t>-</a:t>
                      </a:r>
                      <a:endParaRPr lang="en-IN" dirty="0"/>
                    </a:p>
                  </a:txBody>
                  <a:tcPr>
                    <a:solidFill>
                      <a:schemeClr val="accent1">
                        <a:lumMod val="20000"/>
                        <a:lumOff val="80000"/>
                      </a:schemeClr>
                    </a:solidFill>
                  </a:tcPr>
                </a:tc>
                <a:extLst>
                  <a:ext uri="{0D108BD9-81ED-4DB2-BD59-A6C34878D82A}">
                    <a16:rowId xmlns:a16="http://schemas.microsoft.com/office/drawing/2014/main" xmlns="" val="3670683828"/>
                  </a:ext>
                </a:extLst>
              </a:tr>
              <a:tr h="438347">
                <a:tc>
                  <a:txBody>
                    <a:bodyPr/>
                    <a:lstStyle/>
                    <a:p>
                      <a:r>
                        <a:rPr lang="en-GB" dirty="0"/>
                        <a:t>Tech Mahindra logo </a:t>
                      </a:r>
                      <a:endParaRPr lang="en-IN" dirty="0"/>
                    </a:p>
                  </a:txBody>
                  <a:tcPr>
                    <a:solidFill>
                      <a:schemeClr val="accent1">
                        <a:lumMod val="20000"/>
                        <a:lumOff val="80000"/>
                      </a:schemeClr>
                    </a:solidFill>
                  </a:tcPr>
                </a:tc>
                <a:tc>
                  <a:txBody>
                    <a:bodyPr/>
                    <a:lstStyle/>
                    <a:p>
                      <a:r>
                        <a:rPr lang="en-GB" dirty="0"/>
                        <a:t>270</a:t>
                      </a:r>
                      <a:endParaRPr lang="en-IN" dirty="0"/>
                    </a:p>
                  </a:txBody>
                  <a:tcPr>
                    <a:solidFill>
                      <a:schemeClr val="accent1">
                        <a:lumMod val="20000"/>
                        <a:lumOff val="80000"/>
                      </a:schemeClr>
                    </a:solidFill>
                  </a:tcPr>
                </a:tc>
                <a:tc>
                  <a:txBody>
                    <a:bodyPr/>
                    <a:lstStyle/>
                    <a:p>
                      <a:r>
                        <a:rPr lang="en-GB" dirty="0"/>
                        <a:t>29</a:t>
                      </a:r>
                      <a:endParaRPr lang="en-IN" dirty="0"/>
                    </a:p>
                  </a:txBody>
                  <a:tcPr>
                    <a:solidFill>
                      <a:schemeClr val="accent1">
                        <a:lumMod val="20000"/>
                        <a:lumOff val="80000"/>
                      </a:schemeClr>
                    </a:solidFill>
                  </a:tcPr>
                </a:tc>
                <a:tc>
                  <a:txBody>
                    <a:bodyPr/>
                    <a:lstStyle/>
                    <a:p>
                      <a:r>
                        <a:rPr lang="en-GB" dirty="0"/>
                        <a:t>67</a:t>
                      </a:r>
                      <a:endParaRPr lang="en-IN" dirty="0"/>
                    </a:p>
                  </a:txBody>
                  <a:tcPr>
                    <a:solidFill>
                      <a:schemeClr val="accent1">
                        <a:lumMod val="20000"/>
                        <a:lumOff val="80000"/>
                      </a:schemeClr>
                    </a:solidFill>
                  </a:tcPr>
                </a:tc>
                <a:extLst>
                  <a:ext uri="{0D108BD9-81ED-4DB2-BD59-A6C34878D82A}">
                    <a16:rowId xmlns:a16="http://schemas.microsoft.com/office/drawing/2014/main" xmlns="" val="437319767"/>
                  </a:ext>
                </a:extLst>
              </a:tr>
            </a:tbl>
          </a:graphicData>
        </a:graphic>
      </p:graphicFrame>
      <p:sp>
        <p:nvSpPr>
          <p:cNvPr id="13" name="Title 12">
            <a:extLst>
              <a:ext uri="{FF2B5EF4-FFF2-40B4-BE49-F238E27FC236}">
                <a16:creationId xmlns:a16="http://schemas.microsoft.com/office/drawing/2014/main" xmlns="" id="{C8CFC4ED-65F9-40A6-8A7E-C0220532D570}"/>
              </a:ext>
            </a:extLst>
          </p:cNvPr>
          <p:cNvSpPr>
            <a:spLocks noGrp="1"/>
          </p:cNvSpPr>
          <p:nvPr>
            <p:ph type="title"/>
          </p:nvPr>
        </p:nvSpPr>
        <p:spPr>
          <a:xfrm>
            <a:off x="1154954" y="676276"/>
            <a:ext cx="8761413" cy="645336"/>
          </a:xfrm>
        </p:spPr>
        <p:txBody>
          <a:bodyPr/>
          <a:lstStyle/>
          <a:p>
            <a:r>
              <a:rPr lang="en-GB" dirty="0">
                <a:solidFill>
                  <a:srgbClr val="FFFF00"/>
                </a:solidFill>
              </a:rPr>
              <a:t>Key word research:-</a:t>
            </a:r>
            <a:endParaRPr lang="en-IN" dirty="0">
              <a:solidFill>
                <a:srgbClr val="FFFF00"/>
              </a:solidFill>
            </a:endParaRPr>
          </a:p>
        </p:txBody>
      </p:sp>
    </p:spTree>
    <p:extLst>
      <p:ext uri="{BB962C8B-B14F-4D97-AF65-F5344CB8AC3E}">
        <p14:creationId xmlns:p14="http://schemas.microsoft.com/office/powerpoint/2010/main" val="1563226812"/>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C8BB8E4-1BAE-4EE6-9379-6893F550A7C9}"/>
              </a:ext>
            </a:extLst>
          </p:cNvPr>
          <p:cNvPicPr>
            <a:picLocks noChangeAspect="1"/>
          </p:cNvPicPr>
          <p:nvPr/>
        </p:nvPicPr>
        <p:blipFill>
          <a:blip r:embed="rId2"/>
          <a:stretch>
            <a:fillRect/>
          </a:stretch>
        </p:blipFill>
        <p:spPr>
          <a:xfrm>
            <a:off x="2147561" y="1764047"/>
            <a:ext cx="7606039" cy="5093953"/>
          </a:xfrm>
          <a:prstGeom prst="rect">
            <a:avLst/>
          </a:prstGeom>
        </p:spPr>
      </p:pic>
      <p:sp>
        <p:nvSpPr>
          <p:cNvPr id="5" name="Rectangle 4">
            <a:extLst>
              <a:ext uri="{FF2B5EF4-FFF2-40B4-BE49-F238E27FC236}">
                <a16:creationId xmlns:a16="http://schemas.microsoft.com/office/drawing/2014/main" xmlns="" id="{CF825857-F4D7-440F-870F-CE599BE5F0DC}"/>
              </a:ext>
            </a:extLst>
          </p:cNvPr>
          <p:cNvSpPr/>
          <p:nvPr/>
        </p:nvSpPr>
        <p:spPr>
          <a:xfrm>
            <a:off x="845216" y="757535"/>
            <a:ext cx="7872668"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Tech Mahindra Poster:-</a:t>
            </a:r>
            <a:endParaRPr lang="en-IN" sz="5400" b="1" cap="none" spc="0" dirty="0">
              <a:ln/>
              <a:solidFill>
                <a:schemeClr val="accent4"/>
              </a:solidFill>
              <a:effectLst/>
            </a:endParaRPr>
          </a:p>
        </p:txBody>
      </p:sp>
    </p:spTree>
    <p:extLst>
      <p:ext uri="{BB962C8B-B14F-4D97-AF65-F5344CB8AC3E}">
        <p14:creationId xmlns:p14="http://schemas.microsoft.com/office/powerpoint/2010/main" val="59582380"/>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E95983-778B-49D4-9715-F1A034A8E4D6}"/>
              </a:ext>
            </a:extLst>
          </p:cNvPr>
          <p:cNvSpPr>
            <a:spLocks noGrp="1"/>
          </p:cNvSpPr>
          <p:nvPr>
            <p:ph type="title"/>
          </p:nvPr>
        </p:nvSpPr>
        <p:spPr>
          <a:xfrm>
            <a:off x="1154954" y="657225"/>
            <a:ext cx="8761413" cy="4438650"/>
          </a:xfrm>
        </p:spPr>
        <p:txBody>
          <a:bodyPr/>
          <a:lstStyle/>
          <a:p>
            <a:r>
              <a:rPr lang="en-GB" dirty="0"/>
              <a:t>Instagram link:-</a:t>
            </a:r>
            <a:br>
              <a:rPr lang="en-GB" dirty="0"/>
            </a:br>
            <a:r>
              <a:rPr lang="en-GB" dirty="0">
                <a:solidFill>
                  <a:schemeClr val="tx1"/>
                </a:solidFill>
              </a:rPr>
              <a:t>https://instagram.com/stories/bikers_spot_93/3212620193365284282?igshid=MTc4MmM1YmI2Ng==</a:t>
            </a:r>
            <a:r>
              <a:rPr lang="en-GB" dirty="0"/>
              <a:t/>
            </a:r>
            <a:br>
              <a:rPr lang="en-GB" dirty="0"/>
            </a:br>
            <a:endParaRPr lang="en-IN" dirty="0">
              <a:solidFill>
                <a:schemeClr val="tx1"/>
              </a:solidFill>
            </a:endParaRPr>
          </a:p>
        </p:txBody>
      </p:sp>
      <p:sp>
        <p:nvSpPr>
          <p:cNvPr id="3" name="Footer Placeholder 2">
            <a:extLst>
              <a:ext uri="{FF2B5EF4-FFF2-40B4-BE49-F238E27FC236}">
                <a16:creationId xmlns:a16="http://schemas.microsoft.com/office/drawing/2014/main" xmlns="" id="{002C1D7C-4599-448C-AD3F-8166AC85DD8D}"/>
              </a:ext>
            </a:extLst>
          </p:cNvPr>
          <p:cNvSpPr>
            <a:spLocks noGrp="1"/>
          </p:cNvSpPr>
          <p:nvPr>
            <p:ph type="ftr" sz="quarter" idx="11"/>
          </p:nvPr>
        </p:nvSpPr>
        <p:spPr/>
        <p:txBody>
          <a:bodyPr/>
          <a:lstStyle/>
          <a:p>
            <a:r>
              <a:rPr lang="en-US" noProof="0"/>
              <a:t>ADD A FOOTER</a:t>
            </a:r>
            <a:endParaRPr lang="en-US" noProof="0" dirty="0"/>
          </a:p>
        </p:txBody>
      </p:sp>
    </p:spTree>
    <p:extLst>
      <p:ext uri="{BB962C8B-B14F-4D97-AF65-F5344CB8AC3E}">
        <p14:creationId xmlns:p14="http://schemas.microsoft.com/office/powerpoint/2010/main" val="2128988303"/>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83830" y="2343616"/>
            <a:ext cx="10510865" cy="3903179"/>
          </a:xfrm>
        </p:spPr>
        <p:txBody>
          <a:bodyPr>
            <a:noAutofit/>
          </a:bodyPr>
          <a:lstStyle/>
          <a:p>
            <a:pPr marL="0" indent="0">
              <a:buNone/>
            </a:pPr>
            <a:r>
              <a:rPr lang="en-GB" sz="2000" dirty="0" smtClean="0"/>
              <a:t>Me and my team had done a power point presentation on tech </a:t>
            </a:r>
            <a:r>
              <a:rPr lang="en-GB" sz="2000" dirty="0" err="1" smtClean="0"/>
              <a:t>mahindra</a:t>
            </a:r>
            <a:r>
              <a:rPr lang="en-GB" sz="2000" dirty="0" smtClean="0"/>
              <a:t>.</a:t>
            </a:r>
          </a:p>
          <a:p>
            <a:pPr marL="0" indent="0">
              <a:buNone/>
            </a:pPr>
            <a:r>
              <a:rPr lang="en-GB" sz="2000" dirty="0" smtClean="0"/>
              <a:t>In my team we have divided the work equally, so now I will explain about how we divided the project and how we all participated as a part of team.</a:t>
            </a:r>
          </a:p>
          <a:p>
            <a:pPr marL="0" indent="0">
              <a:buNone/>
            </a:pPr>
            <a:r>
              <a:rPr lang="en-GB" sz="2000" dirty="0" smtClean="0"/>
              <a:t>My team lead is </a:t>
            </a:r>
            <a:r>
              <a:rPr lang="en-GB" sz="2000" dirty="0" err="1" smtClean="0"/>
              <a:t>k.krishna</a:t>
            </a:r>
            <a:r>
              <a:rPr lang="en-GB" sz="2000" dirty="0" smtClean="0"/>
              <a:t> </a:t>
            </a:r>
            <a:r>
              <a:rPr lang="en-GB" sz="2000" dirty="0" err="1" smtClean="0"/>
              <a:t>manikata</a:t>
            </a:r>
            <a:r>
              <a:rPr lang="en-GB" sz="2000" dirty="0" smtClean="0"/>
              <a:t> so he divided the work and assigned particular topics.</a:t>
            </a:r>
          </a:p>
          <a:p>
            <a:pPr marL="0" indent="0">
              <a:buNone/>
            </a:pPr>
            <a:r>
              <a:rPr lang="en-GB" sz="2000" dirty="0" err="1" smtClean="0"/>
              <a:t>k.Krishna</a:t>
            </a:r>
            <a:r>
              <a:rPr lang="en-GB" sz="2000" dirty="0" smtClean="0"/>
              <a:t> </a:t>
            </a:r>
            <a:r>
              <a:rPr lang="en-GB" sz="2000" dirty="0" err="1" smtClean="0"/>
              <a:t>manikanta</a:t>
            </a:r>
            <a:r>
              <a:rPr lang="en-GB" sz="2000" dirty="0" smtClean="0"/>
              <a:t> ( </a:t>
            </a:r>
            <a:r>
              <a:rPr lang="en-GB" sz="2000" dirty="0"/>
              <a:t>Team leader ) :-  I am providing this </a:t>
            </a:r>
            <a:r>
              <a:rPr lang="en-GB" sz="2000" dirty="0" err="1"/>
              <a:t>informatIon</a:t>
            </a:r>
            <a:r>
              <a:rPr lang="en-GB" sz="2000" dirty="0"/>
              <a:t> in certain social network ,blogs and some other mediums of promotions that is </a:t>
            </a:r>
            <a:endParaRPr lang="en-GB" sz="2000" dirty="0" smtClean="0"/>
          </a:p>
          <a:p>
            <a:pPr marL="457200" indent="-457200">
              <a:buAutoNum type="arabicParenBoth"/>
            </a:pPr>
            <a:r>
              <a:rPr lang="en-GB" sz="2000" dirty="0" smtClean="0"/>
              <a:t>“</a:t>
            </a:r>
            <a:r>
              <a:rPr lang="en-GB" sz="2000" dirty="0"/>
              <a:t>BRAND STUDY, COMPITITOR ANALYSI&amp; BUYERS’S/ AUDIENCE’S PERSONA</a:t>
            </a:r>
            <a:r>
              <a:rPr lang="en-GB" sz="2000" dirty="0" smtClean="0"/>
              <a:t>”</a:t>
            </a:r>
          </a:p>
          <a:p>
            <a:pPr marL="457200" indent="-457200">
              <a:buAutoNum type="arabicParenBoth"/>
            </a:pPr>
            <a:r>
              <a:rPr lang="en-GB" sz="2000" dirty="0" smtClean="0"/>
              <a:t> </a:t>
            </a:r>
            <a:r>
              <a:rPr lang="en-GB" sz="2000" dirty="0"/>
              <a:t>(2) </a:t>
            </a:r>
            <a:r>
              <a:rPr lang="en-GB" sz="2000" dirty="0" smtClean="0"/>
              <a:t>tech </a:t>
            </a:r>
            <a:r>
              <a:rPr lang="en-GB" sz="2000" dirty="0" err="1" smtClean="0"/>
              <a:t>mahindra</a:t>
            </a:r>
            <a:r>
              <a:rPr lang="en-GB" sz="2000" dirty="0" smtClean="0"/>
              <a:t> </a:t>
            </a:r>
            <a:r>
              <a:rPr lang="en-GB" sz="2000" dirty="0"/>
              <a:t>(Unique selling preposition</a:t>
            </a:r>
            <a:r>
              <a:rPr lang="en-GB" sz="2000" dirty="0" smtClean="0"/>
              <a:t>)</a:t>
            </a:r>
          </a:p>
          <a:p>
            <a:pPr marL="457200" indent="-457200">
              <a:buAutoNum type="arabicParenBoth"/>
            </a:pPr>
            <a:r>
              <a:rPr lang="en-GB" sz="2000" dirty="0" smtClean="0"/>
              <a:t> </a:t>
            </a:r>
            <a:r>
              <a:rPr lang="en-GB" sz="2000" dirty="0"/>
              <a:t>(3) Smart goals and KPI’S.</a:t>
            </a:r>
            <a:endParaRPr lang="en-GB" sz="2000" dirty="0" smtClean="0"/>
          </a:p>
        </p:txBody>
      </p:sp>
      <p:sp>
        <p:nvSpPr>
          <p:cNvPr id="4" name="Footer Placeholder 3"/>
          <p:cNvSpPr>
            <a:spLocks noGrp="1"/>
          </p:cNvSpPr>
          <p:nvPr>
            <p:ph type="ftr" sz="quarter" idx="11"/>
          </p:nvPr>
        </p:nvSpPr>
        <p:spPr/>
        <p:txBody>
          <a:bodyPr/>
          <a:lstStyle/>
          <a:p>
            <a:r>
              <a:rPr lang="en-US" noProof="0" smtClean="0"/>
              <a:t>ADD A FOOTER</a:t>
            </a:r>
            <a:endParaRPr lang="en-US" noProof="0" dirty="0"/>
          </a:p>
        </p:txBody>
      </p:sp>
      <p:sp>
        <p:nvSpPr>
          <p:cNvPr id="5" name="Slide Number Placeholder 4"/>
          <p:cNvSpPr>
            <a:spLocks noGrp="1"/>
          </p:cNvSpPr>
          <p:nvPr>
            <p:ph type="sldNum" sz="quarter" idx="12"/>
          </p:nvPr>
        </p:nvSpPr>
        <p:spPr/>
        <p:txBody>
          <a:bodyPr/>
          <a:lstStyle/>
          <a:p>
            <a:fld id="{D495E168-DA5E-4888-8D8A-92B118324C14}" type="slidenum">
              <a:rPr lang="en-US" noProof="0" smtClean="0"/>
              <a:pPr/>
              <a:t>15</a:t>
            </a:fld>
            <a:endParaRPr lang="en-US" noProof="0" dirty="0"/>
          </a:p>
        </p:txBody>
      </p:sp>
      <p:sp>
        <p:nvSpPr>
          <p:cNvPr id="7" name="Rectangle 6"/>
          <p:cNvSpPr/>
          <p:nvPr/>
        </p:nvSpPr>
        <p:spPr>
          <a:xfrm>
            <a:off x="2626672" y="1003782"/>
            <a:ext cx="6226384" cy="923330"/>
          </a:xfrm>
          <a:prstGeom prst="rect">
            <a:avLst/>
          </a:prstGeom>
          <a:noFill/>
        </p:spPr>
        <p:txBody>
          <a:bodyPr wrap="none" lIns="91440" tIns="45720" rIns="91440" bIns="45720">
            <a:spAutoFit/>
          </a:bodyPr>
          <a:lstStyle/>
          <a:p>
            <a:pPr algn="ctr"/>
            <a:r>
              <a:rPr lang="en-GB" sz="54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Team contribution</a:t>
            </a:r>
            <a:endParaRPr lang="en-IN" sz="5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Tree>
    <p:extLst>
      <p:ext uri="{BB962C8B-B14F-4D97-AF65-F5344CB8AC3E}">
        <p14:creationId xmlns:p14="http://schemas.microsoft.com/office/powerpoint/2010/main" val="2903690353"/>
      </p:ext>
    </p:extLst>
  </p:cSld>
  <p:clrMapOvr>
    <a:masterClrMapping/>
  </p:clrMapOvr>
  <p:transition spd="slow">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827695" y="2045234"/>
            <a:ext cx="8825659" cy="4249688"/>
          </a:xfrm>
        </p:spPr>
        <p:txBody>
          <a:bodyPr>
            <a:normAutofit fontScale="77500" lnSpcReduction="20000"/>
          </a:bodyPr>
          <a:lstStyle/>
          <a:p>
            <a:r>
              <a:rPr lang="en-IN" dirty="0"/>
              <a:t>(2) </a:t>
            </a:r>
            <a:r>
              <a:rPr lang="en-IN" dirty="0" err="1"/>
              <a:t>A</a:t>
            </a:r>
            <a:r>
              <a:rPr lang="en-IN" dirty="0" err="1" smtClean="0"/>
              <a:t>.varun</a:t>
            </a:r>
            <a:r>
              <a:rPr lang="en-IN" dirty="0" smtClean="0"/>
              <a:t> </a:t>
            </a:r>
            <a:r>
              <a:rPr lang="en-IN" dirty="0" err="1" smtClean="0"/>
              <a:t>kumar</a:t>
            </a:r>
            <a:r>
              <a:rPr lang="en-IN" dirty="0" smtClean="0"/>
              <a:t>:-</a:t>
            </a:r>
          </a:p>
          <a:p>
            <a:r>
              <a:rPr lang="en-IN" dirty="0" smtClean="0"/>
              <a:t>(</a:t>
            </a:r>
            <a:r>
              <a:rPr lang="en-IN" dirty="0"/>
              <a:t>A)  BUYER’S/AUDIENCE </a:t>
            </a:r>
            <a:r>
              <a:rPr lang="en-IN" dirty="0" smtClean="0"/>
              <a:t>PERSONA </a:t>
            </a:r>
          </a:p>
          <a:p>
            <a:r>
              <a:rPr lang="en-IN" dirty="0" smtClean="0"/>
              <a:t>(B</a:t>
            </a:r>
            <a:r>
              <a:rPr lang="en-IN" dirty="0"/>
              <a:t>) Competitor </a:t>
            </a:r>
            <a:r>
              <a:rPr lang="en-IN" dirty="0" smtClean="0"/>
              <a:t>analysis</a:t>
            </a:r>
          </a:p>
          <a:p>
            <a:r>
              <a:rPr lang="en-IN" dirty="0" smtClean="0"/>
              <a:t>(C) </a:t>
            </a:r>
            <a:r>
              <a:rPr lang="en-IN" dirty="0"/>
              <a:t>SEO </a:t>
            </a:r>
            <a:r>
              <a:rPr lang="en-IN" dirty="0" smtClean="0"/>
              <a:t>Audit</a:t>
            </a:r>
          </a:p>
          <a:p>
            <a:endParaRPr lang="en-IN" dirty="0" smtClean="0"/>
          </a:p>
          <a:p>
            <a:r>
              <a:rPr lang="en-IN" dirty="0" smtClean="0"/>
              <a:t>(</a:t>
            </a:r>
            <a:r>
              <a:rPr lang="en-IN" dirty="0"/>
              <a:t>3) </a:t>
            </a:r>
            <a:r>
              <a:rPr lang="en-IN" dirty="0" err="1" smtClean="0"/>
              <a:t>b.durga</a:t>
            </a:r>
            <a:r>
              <a:rPr lang="en-IN" dirty="0" smtClean="0"/>
              <a:t> </a:t>
            </a:r>
            <a:r>
              <a:rPr lang="en-IN" dirty="0" err="1" smtClean="0"/>
              <a:t>prasad</a:t>
            </a:r>
            <a:r>
              <a:rPr lang="en-IN" dirty="0" smtClean="0"/>
              <a:t>:-</a:t>
            </a:r>
          </a:p>
          <a:p>
            <a:r>
              <a:rPr lang="en-IN" dirty="0" smtClean="0"/>
              <a:t> </a:t>
            </a:r>
            <a:r>
              <a:rPr lang="en-IN" dirty="0"/>
              <a:t>(A)SEO </a:t>
            </a:r>
            <a:r>
              <a:rPr lang="en-IN" dirty="0" smtClean="0"/>
              <a:t>AUDIT</a:t>
            </a:r>
          </a:p>
          <a:p>
            <a:r>
              <a:rPr lang="en-IN" dirty="0" smtClean="0"/>
              <a:t> </a:t>
            </a:r>
            <a:r>
              <a:rPr lang="en-IN" dirty="0"/>
              <a:t>(B) SEO </a:t>
            </a:r>
            <a:r>
              <a:rPr lang="en-IN" dirty="0" smtClean="0"/>
              <a:t>AUDIT</a:t>
            </a:r>
          </a:p>
          <a:p>
            <a:r>
              <a:rPr lang="en-IN" dirty="0" smtClean="0"/>
              <a:t> </a:t>
            </a:r>
            <a:r>
              <a:rPr lang="en-IN" dirty="0"/>
              <a:t>(C) SEO </a:t>
            </a:r>
            <a:r>
              <a:rPr lang="en-IN" dirty="0" smtClean="0"/>
              <a:t>AUDIT</a:t>
            </a:r>
          </a:p>
          <a:p>
            <a:endParaRPr lang="en-GB" dirty="0"/>
          </a:p>
          <a:p>
            <a:r>
              <a:rPr lang="en-GB" dirty="0" smtClean="0"/>
              <a:t>(4) T.SAI GOWTHAM:-</a:t>
            </a:r>
          </a:p>
          <a:p>
            <a:r>
              <a:rPr lang="en-GB" dirty="0" smtClean="0"/>
              <a:t>(A) KEY WORD RESEARCH</a:t>
            </a:r>
          </a:p>
          <a:p>
            <a:r>
              <a:rPr lang="en-GB" dirty="0" smtClean="0"/>
              <a:t>(B) TECHJ MAHINDRA POSTER</a:t>
            </a:r>
          </a:p>
          <a:p>
            <a:r>
              <a:rPr lang="en-GB" dirty="0" smtClean="0"/>
              <a:t>(C) INSTAGRAM REEL</a:t>
            </a:r>
            <a:endParaRPr lang="en-IN" dirty="0"/>
          </a:p>
        </p:txBody>
      </p:sp>
    </p:spTree>
    <p:extLst>
      <p:ext uri="{BB962C8B-B14F-4D97-AF65-F5344CB8AC3E}">
        <p14:creationId xmlns:p14="http://schemas.microsoft.com/office/powerpoint/2010/main" val="1420226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15273" y="896576"/>
            <a:ext cx="4957087" cy="2677648"/>
          </a:xfrm>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GB" sz="6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THANK YOU </a:t>
            </a:r>
            <a:endParaRPr lang="en-IN" sz="6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17</a:t>
            </a:fld>
            <a:endParaRPr lang="en-US" dirty="0"/>
          </a:p>
        </p:txBody>
      </p:sp>
    </p:spTree>
    <p:extLst>
      <p:ext uri="{BB962C8B-B14F-4D97-AF65-F5344CB8AC3E}">
        <p14:creationId xmlns:p14="http://schemas.microsoft.com/office/powerpoint/2010/main" val="42611210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5A7398AB-B4FB-44C4-A9EC-94DA908E8A9A}"/>
              </a:ext>
            </a:extLst>
          </p:cNvPr>
          <p:cNvSpPr>
            <a:spLocks noGrp="1"/>
          </p:cNvSpPr>
          <p:nvPr>
            <p:ph type="sldNum" sz="quarter" idx="12"/>
          </p:nvPr>
        </p:nvSpPr>
        <p:spPr/>
        <p:txBody>
          <a:bodyPr/>
          <a:lstStyle/>
          <a:p>
            <a:fld id="{D495E168-DA5E-4888-8D8A-92B118324C14}" type="slidenum">
              <a:rPr lang="en-US" smtClean="0"/>
              <a:pPr/>
              <a:t>2</a:t>
            </a:fld>
            <a:endParaRPr lang="en-US" dirty="0"/>
          </a:p>
        </p:txBody>
      </p:sp>
      <p:sp>
        <p:nvSpPr>
          <p:cNvPr id="9" name="Title 8">
            <a:extLst>
              <a:ext uri="{FF2B5EF4-FFF2-40B4-BE49-F238E27FC236}">
                <a16:creationId xmlns:a16="http://schemas.microsoft.com/office/drawing/2014/main" xmlns="" id="{B20E5A47-E33B-409D-BE29-2E35575493C6}"/>
              </a:ext>
            </a:extLst>
          </p:cNvPr>
          <p:cNvSpPr>
            <a:spLocks noGrp="1"/>
          </p:cNvSpPr>
          <p:nvPr>
            <p:ph type="title"/>
          </p:nvPr>
        </p:nvSpPr>
        <p:spPr>
          <a:xfrm>
            <a:off x="886326" y="423512"/>
            <a:ext cx="10515600" cy="5534527"/>
          </a:xfrm>
        </p:spPr>
        <p:txBody>
          <a:bodyPr>
            <a:normAutofit/>
          </a:bodyPr>
          <a:lstStyle/>
          <a:p>
            <a:r>
              <a:rPr lang="en-GB" dirty="0"/>
              <a:t>Part1: brand study, competitor analysis &amp;buyer’ /audience’s persona</a:t>
            </a:r>
            <a:br>
              <a:rPr lang="en-GB" dirty="0"/>
            </a:br>
            <a:r>
              <a:rPr lang="en-GB" dirty="0"/>
              <a:t/>
            </a:r>
            <a:br>
              <a:rPr lang="en-GB" dirty="0"/>
            </a:br>
            <a:r>
              <a:rPr lang="en-GB" dirty="0">
                <a:solidFill>
                  <a:schemeClr val="tx1"/>
                </a:solidFill>
              </a:rPr>
              <a:t>* research brand  :   </a:t>
            </a:r>
            <a:r>
              <a:rPr lang="en-GB" sz="2200" dirty="0">
                <a:solidFill>
                  <a:schemeClr val="accent3">
                    <a:lumMod val="50000"/>
                  </a:schemeClr>
                </a:solidFill>
              </a:rPr>
              <a:t>We are an enterprise driven by our promise to deliver Connected Experiences for the Connected World. We thrive on Change to create a better future for our customers, partners, associates, and stakeholders. Change that empowers us to innovate, collaborate and care</a:t>
            </a:r>
            <a:r>
              <a:rPr lang="en-GB" dirty="0">
                <a:solidFill>
                  <a:schemeClr val="accent3">
                    <a:lumMod val="50000"/>
                  </a:schemeClr>
                </a:solidFill>
              </a:rPr>
              <a:t>.</a:t>
            </a:r>
            <a:br>
              <a:rPr lang="en-GB" dirty="0">
                <a:solidFill>
                  <a:schemeClr val="accent3">
                    <a:lumMod val="50000"/>
                  </a:schemeClr>
                </a:solidFill>
              </a:rPr>
            </a:br>
            <a:r>
              <a:rPr lang="en-GB" dirty="0">
                <a:solidFill>
                  <a:schemeClr val="tx1"/>
                </a:solidFill>
              </a:rPr>
              <a:t>* missions/values : </a:t>
            </a:r>
            <a:r>
              <a:rPr lang="en-GB" sz="2000" dirty="0">
                <a:solidFill>
                  <a:schemeClr val="accent3">
                    <a:lumMod val="50000"/>
                  </a:schemeClr>
                </a:solidFill>
              </a:rPr>
              <a:t>Our culture rests upon a set of core values that guide our actions, both personal and corporate. Our core values - good corporate citizenship, professionalism, quality focus, customer-first, and dignity of the individual - inspire our associates to achieve our core purpose.</a:t>
            </a:r>
            <a:endParaRPr lang="en-IN" dirty="0">
              <a:solidFill>
                <a:schemeClr val="accent3">
                  <a:lumMod val="50000"/>
                </a:schemeClr>
              </a:solidFill>
            </a:endParaRPr>
          </a:p>
        </p:txBody>
      </p:sp>
    </p:spTree>
    <p:extLst>
      <p:ext uri="{BB962C8B-B14F-4D97-AF65-F5344CB8AC3E}">
        <p14:creationId xmlns:p14="http://schemas.microsoft.com/office/powerpoint/2010/main" val="513514817"/>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stretch>
            <a:fillRect t="-7000" b="-7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A42F411-36F6-4988-8DA8-BA993F63BA8D}"/>
              </a:ext>
            </a:extLst>
          </p:cNvPr>
          <p:cNvSpPr>
            <a:spLocks noGrp="1"/>
          </p:cNvSpPr>
          <p:nvPr>
            <p:ph type="sldNum" sz="quarter" idx="12"/>
          </p:nvPr>
        </p:nvSpPr>
        <p:spPr/>
        <p:txBody>
          <a:bodyPr/>
          <a:lstStyle/>
          <a:p>
            <a:fld id="{D495E168-DA5E-4888-8D8A-92B118324C14}" type="slidenum">
              <a:rPr lang="en-US" smtClean="0"/>
              <a:pPr/>
              <a:t>3</a:t>
            </a:fld>
            <a:endParaRPr lang="en-US" dirty="0"/>
          </a:p>
        </p:txBody>
      </p:sp>
      <p:sp>
        <p:nvSpPr>
          <p:cNvPr id="3" name="Footer Placeholder 2">
            <a:extLst>
              <a:ext uri="{FF2B5EF4-FFF2-40B4-BE49-F238E27FC236}">
                <a16:creationId xmlns:a16="http://schemas.microsoft.com/office/drawing/2014/main" xmlns="" id="{B4BD5BBC-8809-4F8D-9C56-281FCD2225BD}"/>
              </a:ext>
            </a:extLst>
          </p:cNvPr>
          <p:cNvSpPr>
            <a:spLocks noGrp="1"/>
          </p:cNvSpPr>
          <p:nvPr>
            <p:ph type="ftr" sz="quarter" idx="11"/>
          </p:nvPr>
        </p:nvSpPr>
        <p:spPr/>
        <p:txBody>
          <a:bodyPr/>
          <a:lstStyle/>
          <a:p>
            <a:r>
              <a:rPr lang="en-US" dirty="0"/>
              <a:t>ADD A FOOTER</a:t>
            </a:r>
          </a:p>
        </p:txBody>
      </p:sp>
      <p:sp>
        <p:nvSpPr>
          <p:cNvPr id="7" name="Text Placeholder 6">
            <a:extLst>
              <a:ext uri="{FF2B5EF4-FFF2-40B4-BE49-F238E27FC236}">
                <a16:creationId xmlns:a16="http://schemas.microsoft.com/office/drawing/2014/main" xmlns="" id="{31AA42F8-E91E-485B-97CE-29B0DA247B93}"/>
              </a:ext>
            </a:extLst>
          </p:cNvPr>
          <p:cNvSpPr>
            <a:spLocks noGrp="1"/>
          </p:cNvSpPr>
          <p:nvPr>
            <p:ph type="body" sz="quarter" idx="13"/>
          </p:nvPr>
        </p:nvSpPr>
        <p:spPr>
          <a:xfrm>
            <a:off x="1626920" y="902524"/>
            <a:ext cx="9429008" cy="4999511"/>
          </a:xfrm>
        </p:spPr>
        <p:txBody>
          <a:bodyPr>
            <a:normAutofit fontScale="77500" lnSpcReduction="20000"/>
          </a:bodyPr>
          <a:lstStyle/>
          <a:p>
            <a:r>
              <a:rPr lang="en-GB" sz="2300" dirty="0">
                <a:solidFill>
                  <a:schemeClr val="bg1"/>
                </a:solidFill>
              </a:rPr>
              <a:t>Tech Mahindra's unique selling proposition (USP):-  </a:t>
            </a:r>
            <a:r>
              <a:rPr lang="en-GB" sz="2300" dirty="0">
                <a:solidFill>
                  <a:schemeClr val="accent2">
                    <a:lumMod val="40000"/>
                    <a:lumOff val="60000"/>
                  </a:schemeClr>
                </a:solidFill>
              </a:rPr>
              <a:t>lies in its ability to provide end-to-end digital transformation solutions and services to its clients. Here's a short note on its USP:</a:t>
            </a:r>
          </a:p>
          <a:p>
            <a:endParaRPr lang="en-GB" sz="2300" dirty="0">
              <a:solidFill>
                <a:schemeClr val="bg1"/>
              </a:solidFill>
            </a:endParaRPr>
          </a:p>
          <a:p>
            <a:r>
              <a:rPr lang="en-GB" sz="2600" dirty="0"/>
              <a:t>Tech Mahindra's USP:</a:t>
            </a:r>
          </a:p>
          <a:p>
            <a:endParaRPr lang="en-GB" sz="1600" dirty="0">
              <a:solidFill>
                <a:schemeClr val="bg1"/>
              </a:solidFill>
            </a:endParaRPr>
          </a:p>
          <a:p>
            <a:r>
              <a:rPr lang="en-GB" sz="2100" dirty="0" err="1"/>
              <a:t>Dgital</a:t>
            </a:r>
            <a:r>
              <a:rPr lang="en-GB" sz="2100" dirty="0"/>
              <a:t> Transformation Expertise</a:t>
            </a:r>
            <a:r>
              <a:rPr lang="en-GB" sz="2100" dirty="0">
                <a:solidFill>
                  <a:schemeClr val="bg1"/>
                </a:solidFill>
              </a:rPr>
              <a:t>: </a:t>
            </a:r>
            <a:r>
              <a:rPr lang="en-GB" sz="2100" dirty="0">
                <a:solidFill>
                  <a:schemeClr val="tx1"/>
                </a:solidFill>
              </a:rPr>
              <a:t>Tech Mahindra is known for its deep expertise in digital technologies, including AI, IoT, blockchain, cloud computing, and cybersecurity. They help businesses harness the power of these technologies to drive innovation and growth.</a:t>
            </a:r>
          </a:p>
          <a:p>
            <a:endParaRPr lang="en-GB" sz="2100" dirty="0">
              <a:solidFill>
                <a:schemeClr val="tx1"/>
              </a:solidFill>
            </a:endParaRPr>
          </a:p>
          <a:p>
            <a:r>
              <a:rPr lang="en-GB" sz="2100" dirty="0">
                <a:solidFill>
                  <a:schemeClr val="tx1"/>
                </a:solidFill>
              </a:rPr>
              <a:t>Global Presence: With a global footprint and a diverse workforce, Tech Mahindra can offer clients a truly global perspective and access to a wide range of talent and resources.</a:t>
            </a:r>
          </a:p>
          <a:p>
            <a:endParaRPr lang="en-GB" sz="2100" dirty="0">
              <a:solidFill>
                <a:schemeClr val="tx1"/>
              </a:solidFill>
            </a:endParaRPr>
          </a:p>
          <a:p>
            <a:r>
              <a:rPr lang="en-GB" sz="2100" dirty="0">
                <a:solidFill>
                  <a:schemeClr val="tx1"/>
                </a:solidFill>
              </a:rPr>
              <a:t>Industry Focus: Tech Mahindra caters to a wide range of industries, including telecom, healthcare, finance, manufacturing, and more. This industry-specific knowledge allows them to tailor solutions to unique sector challenges.</a:t>
            </a:r>
            <a:endParaRPr lang="en-IN" sz="2100" dirty="0">
              <a:solidFill>
                <a:schemeClr val="tx1"/>
              </a:solidFill>
            </a:endParaRPr>
          </a:p>
        </p:txBody>
      </p:sp>
    </p:spTree>
    <p:extLst>
      <p:ext uri="{BB962C8B-B14F-4D97-AF65-F5344CB8AC3E}">
        <p14:creationId xmlns:p14="http://schemas.microsoft.com/office/powerpoint/2010/main" val="1763679262"/>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stretch>
            <a:fillRect t="-5000" b="-5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3E85625-E07C-43C7-93C8-DFDFDBB64FFF}"/>
              </a:ext>
            </a:extLst>
          </p:cNvPr>
          <p:cNvSpPr>
            <a:spLocks noGrp="1"/>
          </p:cNvSpPr>
          <p:nvPr>
            <p:ph type="sldNum" sz="quarter" idx="12"/>
          </p:nvPr>
        </p:nvSpPr>
        <p:spPr/>
        <p:txBody>
          <a:bodyPr/>
          <a:lstStyle/>
          <a:p>
            <a:fld id="{D495E168-DA5E-4888-8D8A-92B118324C14}" type="slidenum">
              <a:rPr lang="en-US" smtClean="0">
                <a:solidFill>
                  <a:schemeClr val="tx1">
                    <a:lumMod val="95000"/>
                    <a:lumOff val="5000"/>
                  </a:schemeClr>
                </a:solidFill>
              </a:rPr>
              <a:pPr/>
              <a:t>4</a:t>
            </a:fld>
            <a:endParaRPr lang="en-US" dirty="0">
              <a:solidFill>
                <a:schemeClr val="tx1">
                  <a:lumMod val="95000"/>
                  <a:lumOff val="5000"/>
                </a:schemeClr>
              </a:solidFill>
            </a:endParaRPr>
          </a:p>
        </p:txBody>
      </p:sp>
      <p:graphicFrame>
        <p:nvGraphicFramePr>
          <p:cNvPr id="6" name="Table 5">
            <a:extLst>
              <a:ext uri="{FF2B5EF4-FFF2-40B4-BE49-F238E27FC236}">
                <a16:creationId xmlns:a16="http://schemas.microsoft.com/office/drawing/2014/main" xmlns="" id="{63644B00-E904-4C40-AED2-C31BA923E5DC}"/>
              </a:ext>
            </a:extLst>
          </p:cNvPr>
          <p:cNvGraphicFramePr>
            <a:graphicFrameLocks noGrp="1"/>
          </p:cNvGraphicFramePr>
          <p:nvPr>
            <p:extLst>
              <p:ext uri="{D42A27DB-BD31-4B8C-83A1-F6EECF244321}">
                <p14:modId xmlns:p14="http://schemas.microsoft.com/office/powerpoint/2010/main" val="435740474"/>
              </p:ext>
            </p:extLst>
          </p:nvPr>
        </p:nvGraphicFramePr>
        <p:xfrm>
          <a:off x="2980706" y="1302551"/>
          <a:ext cx="3764478" cy="4968240"/>
        </p:xfrm>
        <a:graphic>
          <a:graphicData uri="http://schemas.openxmlformats.org/drawingml/2006/table">
            <a:tbl>
              <a:tblPr firstRow="1" bandRow="1">
                <a:tableStyleId>{F2DE63D5-997A-4646-A377-4702673A728D}</a:tableStyleId>
              </a:tblPr>
              <a:tblGrid>
                <a:gridCol w="3764478">
                  <a:extLst>
                    <a:ext uri="{9D8B030D-6E8A-4147-A177-3AD203B41FA5}">
                      <a16:colId xmlns:a16="http://schemas.microsoft.com/office/drawing/2014/main" xmlns="" val="2278727898"/>
                    </a:ext>
                  </a:extLst>
                </a:gridCol>
              </a:tblGrid>
              <a:tr h="4968240">
                <a:tc>
                  <a:txBody>
                    <a:bodyPr/>
                    <a:lstStyle/>
                    <a:p>
                      <a:r>
                        <a:rPr lang="en-GB" dirty="0">
                          <a:solidFill>
                            <a:schemeClr val="bg1"/>
                          </a:solidFill>
                        </a:rPr>
                        <a:t>Smart goals:-</a:t>
                      </a:r>
                    </a:p>
                    <a:p>
                      <a:endParaRPr lang="en-GB" sz="1400" dirty="0">
                        <a:solidFill>
                          <a:schemeClr val="bg1"/>
                        </a:solidFill>
                      </a:endParaRPr>
                    </a:p>
                    <a:p>
                      <a:r>
                        <a:rPr lang="en-GB" sz="1600" dirty="0">
                          <a:solidFill>
                            <a:srgbClr val="00B0F0"/>
                          </a:solidFill>
                        </a:rPr>
                        <a:t>Specific:</a:t>
                      </a:r>
                      <a:endParaRPr lang="en-GB" sz="2000" dirty="0">
                        <a:solidFill>
                          <a:srgbClr val="00B0F0"/>
                        </a:solidFill>
                      </a:endParaRPr>
                    </a:p>
                    <a:p>
                      <a:r>
                        <a:rPr lang="en-GB" sz="1400" dirty="0">
                          <a:solidFill>
                            <a:schemeClr val="bg1"/>
                          </a:solidFill>
                        </a:rPr>
                        <a:t>Goal: Expand the company's presence in the healthcare sector.</a:t>
                      </a:r>
                    </a:p>
                    <a:p>
                      <a:r>
                        <a:rPr lang="en-GB" sz="1400" dirty="0">
                          <a:solidFill>
                            <a:srgbClr val="00B0F0"/>
                          </a:solidFill>
                        </a:rPr>
                        <a:t>Measurable:</a:t>
                      </a:r>
                    </a:p>
                    <a:p>
                      <a:r>
                        <a:rPr lang="en-GB" sz="1400" dirty="0">
                          <a:solidFill>
                            <a:schemeClr val="bg1"/>
                          </a:solidFill>
                        </a:rPr>
                        <a:t>Goal: Increase annual revenue by 15% in the next fiscal year.</a:t>
                      </a:r>
                    </a:p>
                    <a:p>
                      <a:r>
                        <a:rPr lang="en-GB" sz="1400" dirty="0">
                          <a:solidFill>
                            <a:srgbClr val="00B0F0"/>
                          </a:solidFill>
                        </a:rPr>
                        <a:t>Achievable:</a:t>
                      </a:r>
                    </a:p>
                    <a:p>
                      <a:r>
                        <a:rPr lang="en-GB" sz="1400" dirty="0">
                          <a:solidFill>
                            <a:schemeClr val="bg1"/>
                          </a:solidFill>
                        </a:rPr>
                        <a:t>Goal: Achieve a 95% customer satisfaction rating in the telecom sector within the next 12 months.</a:t>
                      </a:r>
                    </a:p>
                    <a:p>
                      <a:r>
                        <a:rPr lang="en-GB" sz="1400" dirty="0">
                          <a:solidFill>
                            <a:srgbClr val="00B0F0"/>
                          </a:solidFill>
                        </a:rPr>
                        <a:t>Relevant:</a:t>
                      </a:r>
                    </a:p>
                    <a:p>
                      <a:r>
                        <a:rPr lang="en-GB" sz="1400" dirty="0">
                          <a:solidFill>
                            <a:schemeClr val="bg1"/>
                          </a:solidFill>
                        </a:rPr>
                        <a:t>Goal: Enhance cybersecurity capabilities to stay relevant in the fast-changing technology landscape.</a:t>
                      </a:r>
                    </a:p>
                    <a:p>
                      <a:r>
                        <a:rPr lang="en-GB" sz="1400" dirty="0">
                          <a:solidFill>
                            <a:srgbClr val="00B0F0"/>
                          </a:solidFill>
                        </a:rPr>
                        <a:t>Time-bound:</a:t>
                      </a:r>
                    </a:p>
                    <a:p>
                      <a:r>
                        <a:rPr lang="en-GB" sz="1400" dirty="0">
                          <a:solidFill>
                            <a:schemeClr val="bg1"/>
                          </a:solidFill>
                        </a:rPr>
                        <a:t>Goal: Launch a new software product within the next 9 months</a:t>
                      </a:r>
                      <a:r>
                        <a:rPr lang="en-GB" sz="2000" dirty="0">
                          <a:solidFill>
                            <a:schemeClr val="bg1"/>
                          </a:solidFill>
                        </a:rPr>
                        <a:t>.</a:t>
                      </a:r>
                      <a:endParaRPr lang="en-IN" sz="2000" dirty="0">
                        <a:solidFill>
                          <a:schemeClr val="bg1"/>
                        </a:solidFill>
                      </a:endParaRPr>
                    </a:p>
                  </a:txBody>
                  <a:tcPr>
                    <a:solidFill>
                      <a:schemeClr val="tx1"/>
                    </a:solidFill>
                  </a:tcPr>
                </a:tc>
                <a:extLst>
                  <a:ext uri="{0D108BD9-81ED-4DB2-BD59-A6C34878D82A}">
                    <a16:rowId xmlns:a16="http://schemas.microsoft.com/office/drawing/2014/main" xmlns="" val="1859330733"/>
                  </a:ext>
                </a:extLst>
              </a:tr>
            </a:tbl>
          </a:graphicData>
        </a:graphic>
      </p:graphicFrame>
      <p:graphicFrame>
        <p:nvGraphicFramePr>
          <p:cNvPr id="8" name="Table 7">
            <a:extLst>
              <a:ext uri="{FF2B5EF4-FFF2-40B4-BE49-F238E27FC236}">
                <a16:creationId xmlns:a16="http://schemas.microsoft.com/office/drawing/2014/main" xmlns="" id="{CDEEBF70-B829-463E-A839-6CF082BBB977}"/>
              </a:ext>
            </a:extLst>
          </p:cNvPr>
          <p:cNvGraphicFramePr>
            <a:graphicFrameLocks noGrp="1"/>
          </p:cNvGraphicFramePr>
          <p:nvPr>
            <p:extLst>
              <p:ext uri="{D42A27DB-BD31-4B8C-83A1-F6EECF244321}">
                <p14:modId xmlns:p14="http://schemas.microsoft.com/office/powerpoint/2010/main" val="2052755708"/>
              </p:ext>
            </p:extLst>
          </p:nvPr>
        </p:nvGraphicFramePr>
        <p:xfrm>
          <a:off x="7065819" y="1302551"/>
          <a:ext cx="3764478" cy="6035040"/>
        </p:xfrm>
        <a:graphic>
          <a:graphicData uri="http://schemas.openxmlformats.org/drawingml/2006/table">
            <a:tbl>
              <a:tblPr firstRow="1" bandRow="1">
                <a:tableStyleId>{F2DE63D5-997A-4646-A377-4702673A728D}</a:tableStyleId>
              </a:tblPr>
              <a:tblGrid>
                <a:gridCol w="3764478">
                  <a:extLst>
                    <a:ext uri="{9D8B030D-6E8A-4147-A177-3AD203B41FA5}">
                      <a16:colId xmlns:a16="http://schemas.microsoft.com/office/drawing/2014/main" xmlns="" val="2278727898"/>
                    </a:ext>
                  </a:extLst>
                </a:gridCol>
              </a:tblGrid>
              <a:tr h="4830968">
                <a:tc>
                  <a:txBody>
                    <a:bodyPr/>
                    <a:lstStyle/>
                    <a:p>
                      <a:r>
                        <a:rPr lang="en-GB" b="1" i="1" u="sng" dirty="0"/>
                        <a:t>KPI’S</a:t>
                      </a:r>
                      <a:r>
                        <a:rPr lang="en-GB" dirty="0"/>
                        <a:t>:-</a:t>
                      </a:r>
                    </a:p>
                    <a:p>
                      <a:endParaRPr lang="en-GB" dirty="0"/>
                    </a:p>
                    <a:p>
                      <a:r>
                        <a:rPr lang="en-GB" sz="1400" b="1" i="0" kern="1200" dirty="0">
                          <a:solidFill>
                            <a:srgbClr val="00B0F0"/>
                          </a:solidFill>
                          <a:effectLst/>
                          <a:latin typeface="+mn-lt"/>
                          <a:ea typeface="+mn-ea"/>
                          <a:cs typeface="+mn-cs"/>
                        </a:rPr>
                        <a:t>Revenue Growth</a:t>
                      </a:r>
                      <a:r>
                        <a:rPr lang="en-GB" sz="1400" b="0" i="0" kern="1200" dirty="0">
                          <a:solidFill>
                            <a:srgbClr val="00B0F0"/>
                          </a:solidFill>
                          <a:effectLst/>
                          <a:latin typeface="+mn-lt"/>
                          <a:ea typeface="+mn-ea"/>
                          <a:cs typeface="+mn-cs"/>
                        </a:rPr>
                        <a:t>: </a:t>
                      </a:r>
                      <a:r>
                        <a:rPr lang="en-GB" sz="1400" b="0" i="0" kern="1200" dirty="0">
                          <a:solidFill>
                            <a:schemeClr val="bg1"/>
                          </a:solidFill>
                          <a:effectLst/>
                          <a:latin typeface="+mn-lt"/>
                          <a:ea typeface="+mn-ea"/>
                          <a:cs typeface="+mn-cs"/>
                        </a:rPr>
                        <a:t>The year-over-year increase in revenue reflects the company's financial health and business growth.   </a:t>
                      </a:r>
                    </a:p>
                    <a:p>
                      <a:r>
                        <a:rPr lang="en-GB" sz="1400" b="1" i="0" kern="1200" dirty="0">
                          <a:solidFill>
                            <a:srgbClr val="00B0F0"/>
                          </a:solidFill>
                          <a:effectLst/>
                          <a:latin typeface="+mn-lt"/>
                          <a:ea typeface="+mn-ea"/>
                          <a:cs typeface="+mn-cs"/>
                        </a:rPr>
                        <a:t>Customer Satisfaction (CSAT)</a:t>
                      </a:r>
                      <a:r>
                        <a:rPr lang="en-GB" sz="1400" b="0" i="0" kern="1200" dirty="0">
                          <a:solidFill>
                            <a:srgbClr val="00B0F0"/>
                          </a:solidFill>
                          <a:effectLst/>
                          <a:latin typeface="+mn-lt"/>
                          <a:ea typeface="+mn-ea"/>
                          <a:cs typeface="+mn-cs"/>
                        </a:rPr>
                        <a:t>: </a:t>
                      </a:r>
                      <a:r>
                        <a:rPr lang="en-GB" sz="1400" b="0" i="0" kern="1200" dirty="0">
                          <a:solidFill>
                            <a:schemeClr val="bg1"/>
                          </a:solidFill>
                          <a:effectLst/>
                          <a:latin typeface="+mn-lt"/>
                          <a:ea typeface="+mn-ea"/>
                          <a:cs typeface="+mn-cs"/>
                        </a:rPr>
                        <a:t>Measuring customer satisfaction through surveys and feedback allows Tech Mahindra to ensure that clients are content with the services provided, which is crucial for maintaining long-term relationships and securing repeat business.</a:t>
                      </a:r>
                    </a:p>
                    <a:p>
                      <a:r>
                        <a:rPr lang="en-GB" sz="1400" b="1" i="0" kern="1200" dirty="0">
                          <a:solidFill>
                            <a:srgbClr val="00B0F0"/>
                          </a:solidFill>
                          <a:effectLst/>
                          <a:latin typeface="+mn-lt"/>
                          <a:ea typeface="+mn-ea"/>
                          <a:cs typeface="+mn-cs"/>
                        </a:rPr>
                        <a:t>Employee Utilization Rate</a:t>
                      </a:r>
                      <a:r>
                        <a:rPr lang="en-GB" sz="1400" b="0" i="0" kern="1200" dirty="0">
                          <a:solidFill>
                            <a:srgbClr val="00B0F0"/>
                          </a:solidFill>
                          <a:effectLst/>
                          <a:latin typeface="+mn-lt"/>
                          <a:ea typeface="+mn-ea"/>
                          <a:cs typeface="+mn-cs"/>
                        </a:rPr>
                        <a:t>:</a:t>
                      </a:r>
                      <a:r>
                        <a:rPr lang="en-GB" sz="1400" b="0" i="0" kern="1200" dirty="0">
                          <a:solidFill>
                            <a:schemeClr val="bg1"/>
                          </a:solidFill>
                          <a:effectLst/>
                          <a:latin typeface="+mn-lt"/>
                          <a:ea typeface="+mn-ea"/>
                          <a:cs typeface="+mn-cs"/>
                        </a:rPr>
                        <a:t> This KPI measures the percentage of billable hours versus available hours for employees. </a:t>
                      </a:r>
                    </a:p>
                    <a:p>
                      <a:r>
                        <a:rPr lang="en-GB" sz="1400" b="1" i="0" kern="1200" dirty="0">
                          <a:solidFill>
                            <a:srgbClr val="00B0F0"/>
                          </a:solidFill>
                          <a:effectLst/>
                          <a:latin typeface="+mn-lt"/>
                          <a:ea typeface="+mn-ea"/>
                          <a:cs typeface="+mn-cs"/>
                        </a:rPr>
                        <a:t>Project Delivery Time</a:t>
                      </a:r>
                      <a:r>
                        <a:rPr lang="en-GB" sz="1400" b="0" i="0" kern="1200" dirty="0">
                          <a:solidFill>
                            <a:srgbClr val="00B0F0"/>
                          </a:solidFill>
                          <a:effectLst/>
                          <a:latin typeface="+mn-lt"/>
                          <a:ea typeface="+mn-ea"/>
                          <a:cs typeface="+mn-cs"/>
                        </a:rPr>
                        <a:t>: </a:t>
                      </a:r>
                      <a:r>
                        <a:rPr lang="en-GB" sz="1400" b="0" i="0" kern="1200" dirty="0">
                          <a:solidFill>
                            <a:schemeClr val="bg1"/>
                          </a:solidFill>
                          <a:effectLst/>
                          <a:latin typeface="+mn-lt"/>
                          <a:ea typeface="+mn-ea"/>
                          <a:cs typeface="+mn-cs"/>
                        </a:rPr>
                        <a:t>Tracking the time it takes to complete projects helps ensure timely delivery and client satisfaction.</a:t>
                      </a:r>
                    </a:p>
                    <a:p>
                      <a:r>
                        <a:rPr lang="en-GB" sz="1400" b="1" i="0" kern="1200" dirty="0">
                          <a:solidFill>
                            <a:srgbClr val="00B0F0"/>
                          </a:solidFill>
                          <a:effectLst/>
                          <a:latin typeface="+mn-lt"/>
                          <a:ea typeface="+mn-ea"/>
                          <a:cs typeface="+mn-cs"/>
                        </a:rPr>
                        <a:t>Quality Metrics</a:t>
                      </a:r>
                      <a:r>
                        <a:rPr lang="en-GB" sz="1400" b="0" i="0" kern="1200" dirty="0">
                          <a:solidFill>
                            <a:srgbClr val="00B0F0"/>
                          </a:solidFill>
                          <a:effectLst/>
                          <a:latin typeface="+mn-lt"/>
                          <a:ea typeface="+mn-ea"/>
                          <a:cs typeface="+mn-cs"/>
                        </a:rPr>
                        <a:t>: </a:t>
                      </a:r>
                      <a:r>
                        <a:rPr lang="en-GB" sz="1400" b="0" i="0" kern="1200" dirty="0">
                          <a:solidFill>
                            <a:schemeClr val="bg1"/>
                          </a:solidFill>
                          <a:effectLst/>
                          <a:latin typeface="+mn-lt"/>
                          <a:ea typeface="+mn-ea"/>
                          <a:cs typeface="+mn-cs"/>
                        </a:rPr>
                        <a:t>Monitoring quality-related KPIs such as bug rates, code review feedback, and adherence to quality standards ensures that the company maintains a high standard of service.</a:t>
                      </a:r>
                    </a:p>
                    <a:p>
                      <a:endParaRPr lang="en-IN" dirty="0"/>
                    </a:p>
                  </a:txBody>
                  <a:tcPr>
                    <a:solidFill>
                      <a:schemeClr val="tx1"/>
                    </a:solidFill>
                  </a:tcPr>
                </a:tc>
                <a:extLst>
                  <a:ext uri="{0D108BD9-81ED-4DB2-BD59-A6C34878D82A}">
                    <a16:rowId xmlns:a16="http://schemas.microsoft.com/office/drawing/2014/main" xmlns="" val="1859330733"/>
                  </a:ext>
                </a:extLst>
              </a:tr>
            </a:tbl>
          </a:graphicData>
        </a:graphic>
      </p:graphicFrame>
    </p:spTree>
    <p:extLst>
      <p:ext uri="{BB962C8B-B14F-4D97-AF65-F5344CB8AC3E}">
        <p14:creationId xmlns:p14="http://schemas.microsoft.com/office/powerpoint/2010/main" val="9290281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stretch>
            <a:fillRect l="-6000" r="-6000"/>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C9509180-5380-4AD5-A72A-75354134ECC6}"/>
              </a:ext>
            </a:extLst>
          </p:cNvPr>
          <p:cNvSpPr>
            <a:spLocks noGrp="1"/>
          </p:cNvSpPr>
          <p:nvPr>
            <p:ph type="sldNum" sz="quarter" idx="12"/>
          </p:nvPr>
        </p:nvSpPr>
        <p:spPr/>
        <p:txBody>
          <a:bodyPr/>
          <a:lstStyle/>
          <a:p>
            <a:fld id="{D495E168-DA5E-4888-8D8A-92B118324C14}" type="slidenum">
              <a:rPr lang="en-US" smtClean="0"/>
              <a:pPr/>
              <a:t>5</a:t>
            </a:fld>
            <a:endParaRPr lang="en-US" dirty="0"/>
          </a:p>
        </p:txBody>
      </p:sp>
      <p:sp>
        <p:nvSpPr>
          <p:cNvPr id="5" name="Text Placeholder 4">
            <a:extLst>
              <a:ext uri="{FF2B5EF4-FFF2-40B4-BE49-F238E27FC236}">
                <a16:creationId xmlns:a16="http://schemas.microsoft.com/office/drawing/2014/main" xmlns="" id="{92C1407A-1D74-46E8-8A3D-AE720F58C0F4}"/>
              </a:ext>
            </a:extLst>
          </p:cNvPr>
          <p:cNvSpPr>
            <a:spLocks noGrp="1"/>
          </p:cNvSpPr>
          <p:nvPr>
            <p:ph type="body" idx="1"/>
          </p:nvPr>
        </p:nvSpPr>
        <p:spPr>
          <a:xfrm>
            <a:off x="1196341" y="614228"/>
            <a:ext cx="10515599" cy="5629543"/>
          </a:xfrm>
        </p:spPr>
        <p:txBody>
          <a:bodyPr/>
          <a:lstStyle/>
          <a:p>
            <a:r>
              <a:rPr lang="en-GB" dirty="0">
                <a:solidFill>
                  <a:schemeClr val="bg1"/>
                </a:solidFill>
              </a:rPr>
              <a:t>Buyer’s/audience’s persona:</a:t>
            </a:r>
          </a:p>
          <a:p>
            <a:r>
              <a:rPr lang="en-GB" sz="1100" dirty="0">
                <a:solidFill>
                  <a:schemeClr val="bg1"/>
                </a:solidFill>
              </a:rPr>
              <a:t>Enterprise IT Decision Maker:</a:t>
            </a:r>
          </a:p>
          <a:p>
            <a:r>
              <a:rPr lang="en-GB" sz="1400" dirty="0">
                <a:solidFill>
                  <a:schemeClr val="bg1"/>
                </a:solidFill>
              </a:rPr>
              <a:t>Role: </a:t>
            </a:r>
            <a:r>
              <a:rPr lang="en-GB" sz="1400" dirty="0">
                <a:solidFill>
                  <a:schemeClr val="tx1"/>
                </a:solidFill>
              </a:rPr>
              <a:t>CIO (Chief Information Officer), IT Director, or IT Manager.</a:t>
            </a:r>
          </a:p>
          <a:p>
            <a:r>
              <a:rPr lang="en-GB" sz="1400" dirty="0">
                <a:solidFill>
                  <a:schemeClr val="tx1"/>
                </a:solidFill>
              </a:rPr>
              <a:t>Key Characteristics: Responsible for technology strategy, innovation, and decision-making within large organizations.</a:t>
            </a:r>
          </a:p>
          <a:p>
            <a:r>
              <a:rPr lang="en-GB" sz="1400" dirty="0">
                <a:solidFill>
                  <a:schemeClr val="accent2">
                    <a:lumMod val="50000"/>
                  </a:schemeClr>
                </a:solidFill>
              </a:rPr>
              <a:t>Needs: </a:t>
            </a:r>
            <a:r>
              <a:rPr lang="en-GB" sz="1400" dirty="0">
                <a:solidFill>
                  <a:schemeClr val="tx1"/>
                </a:solidFill>
              </a:rPr>
              <a:t>Seeking IT solutions, consulting, and services to drive digital transformation, improve efficiency, and stay competitive.</a:t>
            </a:r>
          </a:p>
          <a:p>
            <a:r>
              <a:rPr lang="en-GB" sz="1400" dirty="0">
                <a:solidFill>
                  <a:schemeClr val="tx1"/>
                </a:solidFill>
              </a:rPr>
              <a:t>Industry-Specific Executive:</a:t>
            </a:r>
          </a:p>
          <a:p>
            <a:r>
              <a:rPr lang="en-GB" sz="1400" dirty="0">
                <a:solidFill>
                  <a:schemeClr val="accent2">
                    <a:lumMod val="50000"/>
                  </a:schemeClr>
                </a:solidFill>
              </a:rPr>
              <a:t>Role: </a:t>
            </a:r>
            <a:r>
              <a:rPr lang="en-GB" sz="1400" dirty="0">
                <a:solidFill>
                  <a:schemeClr val="tx1"/>
                </a:solidFill>
              </a:rPr>
              <a:t>CEOs, CFOs, or other top executives within various industries (telecom, healthcare, finance, manufacturing, etc.).</a:t>
            </a:r>
          </a:p>
          <a:p>
            <a:r>
              <a:rPr lang="en-GB" sz="1400" dirty="0">
                <a:solidFill>
                  <a:schemeClr val="tx1"/>
                </a:solidFill>
              </a:rPr>
              <a:t>Key Characteristics: Concerned with industry-specific challenges and opportunities, such as compliance, customer experience, and operational efficiency.</a:t>
            </a:r>
          </a:p>
          <a:p>
            <a:r>
              <a:rPr lang="en-GB" sz="1400" dirty="0">
                <a:solidFill>
                  <a:schemeClr val="accent2">
                    <a:lumMod val="50000"/>
                  </a:schemeClr>
                </a:solidFill>
              </a:rPr>
              <a:t>Needs: </a:t>
            </a:r>
            <a:r>
              <a:rPr lang="en-GB" sz="1400" dirty="0">
                <a:solidFill>
                  <a:schemeClr val="tx1"/>
                </a:solidFill>
              </a:rPr>
              <a:t>Customized technology solutions that address sector-specific issues and improve business outcomes.</a:t>
            </a:r>
          </a:p>
          <a:p>
            <a:r>
              <a:rPr lang="en-GB" sz="1400" dirty="0">
                <a:solidFill>
                  <a:schemeClr val="tx1"/>
                </a:solidFill>
              </a:rPr>
              <a:t>IT Project Manager:</a:t>
            </a:r>
          </a:p>
          <a:p>
            <a:r>
              <a:rPr lang="en-GB" sz="1400" dirty="0">
                <a:solidFill>
                  <a:schemeClr val="accent2">
                    <a:lumMod val="50000"/>
                  </a:schemeClr>
                </a:solidFill>
              </a:rPr>
              <a:t>Role: </a:t>
            </a:r>
            <a:r>
              <a:rPr lang="en-GB" sz="1400" dirty="0">
                <a:solidFill>
                  <a:schemeClr val="tx1"/>
                </a:solidFill>
              </a:rPr>
              <a:t>IT project managers or team leaders.</a:t>
            </a:r>
          </a:p>
          <a:p>
            <a:r>
              <a:rPr lang="en-GB" sz="1400" dirty="0">
                <a:solidFill>
                  <a:schemeClr val="accent2">
                    <a:lumMod val="50000"/>
                  </a:schemeClr>
                </a:solidFill>
              </a:rPr>
              <a:t>Key Characteristics: </a:t>
            </a:r>
            <a:r>
              <a:rPr lang="en-GB" sz="1400" dirty="0">
                <a:solidFill>
                  <a:schemeClr val="tx1"/>
                </a:solidFill>
              </a:rPr>
              <a:t>Focused on successful project execution, budget management, and timely delivery.</a:t>
            </a:r>
          </a:p>
          <a:p>
            <a:r>
              <a:rPr lang="en-GB" sz="1400" dirty="0">
                <a:solidFill>
                  <a:schemeClr val="tx1"/>
                </a:solidFill>
              </a:rPr>
              <a:t>Needs: Reliable technology partners, software development, and consulting services to achieve project goals.</a:t>
            </a:r>
          </a:p>
        </p:txBody>
      </p:sp>
    </p:spTree>
    <p:extLst>
      <p:ext uri="{BB962C8B-B14F-4D97-AF65-F5344CB8AC3E}">
        <p14:creationId xmlns:p14="http://schemas.microsoft.com/office/powerpoint/2010/main" val="185518318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stretch>
            <a:fillRect/>
          </a:stretch>
        </a:blip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xmlns="" id="{2FCFB049-9F6F-45D1-AAF2-24354C6B55E8}"/>
              </a:ext>
            </a:extLst>
          </p:cNvPr>
          <p:cNvSpPr/>
          <p:nvPr/>
        </p:nvSpPr>
        <p:spPr>
          <a:xfrm>
            <a:off x="1504335" y="368710"/>
            <a:ext cx="7344697" cy="369332"/>
          </a:xfrm>
          <a:prstGeom prst="rect">
            <a:avLst/>
          </a:prstGeom>
        </p:spPr>
        <p:txBody>
          <a:bodyPr wrap="square">
            <a:spAutoFit/>
          </a:bodyPr>
          <a:lstStyle/>
          <a:p>
            <a:r>
              <a:rPr lang="en-GB" dirty="0"/>
              <a:t>.</a:t>
            </a:r>
            <a:endParaRPr lang="en-IN" sz="2000" dirty="0"/>
          </a:p>
        </p:txBody>
      </p:sp>
      <p:sp>
        <p:nvSpPr>
          <p:cNvPr id="6" name="Title 5">
            <a:extLst>
              <a:ext uri="{FF2B5EF4-FFF2-40B4-BE49-F238E27FC236}">
                <a16:creationId xmlns:a16="http://schemas.microsoft.com/office/drawing/2014/main" xmlns="" id="{ADB50537-29BC-427C-800A-FD77B4857DF7}"/>
              </a:ext>
            </a:extLst>
          </p:cNvPr>
          <p:cNvSpPr>
            <a:spLocks noGrp="1"/>
          </p:cNvSpPr>
          <p:nvPr>
            <p:ph type="title"/>
          </p:nvPr>
        </p:nvSpPr>
        <p:spPr>
          <a:xfrm>
            <a:off x="1193455" y="553376"/>
            <a:ext cx="8761413" cy="706964"/>
          </a:xfrm>
          <a:ln>
            <a:solidFill>
              <a:schemeClr val="bg1"/>
            </a:solidFill>
          </a:ln>
        </p:spPr>
        <p:txBody>
          <a:bodyPr>
            <a:normAutofit/>
          </a:bodyPr>
          <a:lstStyle/>
          <a:p>
            <a:r>
              <a:rPr lang="en-GB" sz="2800" dirty="0" err="1">
                <a:solidFill>
                  <a:schemeClr val="bg1"/>
                </a:solidFill>
              </a:rPr>
              <a:t>Compitetor</a:t>
            </a:r>
            <a:r>
              <a:rPr lang="en-GB" sz="2800" dirty="0">
                <a:solidFill>
                  <a:schemeClr val="bg1"/>
                </a:solidFill>
              </a:rPr>
              <a:t> analysis:-</a:t>
            </a:r>
            <a:endParaRPr lang="en-IN" sz="2800" dirty="0">
              <a:solidFill>
                <a:schemeClr val="bg1"/>
              </a:solidFill>
            </a:endParaRPr>
          </a:p>
        </p:txBody>
      </p:sp>
      <p:graphicFrame>
        <p:nvGraphicFramePr>
          <p:cNvPr id="8" name="Table 7">
            <a:extLst>
              <a:ext uri="{FF2B5EF4-FFF2-40B4-BE49-F238E27FC236}">
                <a16:creationId xmlns:a16="http://schemas.microsoft.com/office/drawing/2014/main" xmlns="" id="{301F470F-463D-42E4-A90E-524545D56447}"/>
              </a:ext>
            </a:extLst>
          </p:cNvPr>
          <p:cNvGraphicFramePr>
            <a:graphicFrameLocks noGrp="1"/>
          </p:cNvGraphicFramePr>
          <p:nvPr>
            <p:extLst>
              <p:ext uri="{D42A27DB-BD31-4B8C-83A1-F6EECF244321}">
                <p14:modId xmlns:p14="http://schemas.microsoft.com/office/powerpoint/2010/main" val="1644733040"/>
              </p:ext>
            </p:extLst>
          </p:nvPr>
        </p:nvGraphicFramePr>
        <p:xfrm>
          <a:off x="1451579" y="1306286"/>
          <a:ext cx="10064074" cy="5669373"/>
        </p:xfrm>
        <a:graphic>
          <a:graphicData uri="http://schemas.openxmlformats.org/drawingml/2006/table">
            <a:tbl>
              <a:tblPr firstRow="1" bandRow="1">
                <a:tableStyleId>{F2DE63D5-997A-4646-A377-4702673A728D}</a:tableStyleId>
              </a:tblPr>
              <a:tblGrid>
                <a:gridCol w="1987476">
                  <a:extLst>
                    <a:ext uri="{9D8B030D-6E8A-4147-A177-3AD203B41FA5}">
                      <a16:colId xmlns:a16="http://schemas.microsoft.com/office/drawing/2014/main" xmlns="" val="2795346406"/>
                    </a:ext>
                  </a:extLst>
                </a:gridCol>
                <a:gridCol w="1994769">
                  <a:extLst>
                    <a:ext uri="{9D8B030D-6E8A-4147-A177-3AD203B41FA5}">
                      <a16:colId xmlns:a16="http://schemas.microsoft.com/office/drawing/2014/main" xmlns="" val="1229828238"/>
                    </a:ext>
                  </a:extLst>
                </a:gridCol>
                <a:gridCol w="1683896">
                  <a:extLst>
                    <a:ext uri="{9D8B030D-6E8A-4147-A177-3AD203B41FA5}">
                      <a16:colId xmlns:a16="http://schemas.microsoft.com/office/drawing/2014/main" xmlns="" val="3760681015"/>
                    </a:ext>
                  </a:extLst>
                </a:gridCol>
                <a:gridCol w="2318594">
                  <a:extLst>
                    <a:ext uri="{9D8B030D-6E8A-4147-A177-3AD203B41FA5}">
                      <a16:colId xmlns:a16="http://schemas.microsoft.com/office/drawing/2014/main" xmlns="" val="459879034"/>
                    </a:ext>
                  </a:extLst>
                </a:gridCol>
                <a:gridCol w="2079339">
                  <a:extLst>
                    <a:ext uri="{9D8B030D-6E8A-4147-A177-3AD203B41FA5}">
                      <a16:colId xmlns:a16="http://schemas.microsoft.com/office/drawing/2014/main" xmlns="" val="796340440"/>
                    </a:ext>
                  </a:extLst>
                </a:gridCol>
              </a:tblGrid>
              <a:tr h="1219293">
                <a:tc>
                  <a:txBody>
                    <a:bodyPr/>
                    <a:lstStyle/>
                    <a:p>
                      <a:r>
                        <a:rPr lang="en-GB" sz="1600" dirty="0"/>
                        <a:t>COMPITETORS</a:t>
                      </a:r>
                      <a:endParaRPr lang="en-IN" sz="1600" dirty="0"/>
                    </a:p>
                  </a:txBody>
                  <a:tcPr>
                    <a:solidFill>
                      <a:schemeClr val="tx1"/>
                    </a:solidFill>
                  </a:tcPr>
                </a:tc>
                <a:tc>
                  <a:txBody>
                    <a:bodyPr/>
                    <a:lstStyle/>
                    <a:p>
                      <a:r>
                        <a:rPr lang="en-GB" dirty="0"/>
                        <a:t>STRENGTH</a:t>
                      </a:r>
                      <a:endParaRPr lang="en-IN" dirty="0"/>
                    </a:p>
                  </a:txBody>
                  <a:tcPr>
                    <a:solidFill>
                      <a:schemeClr val="tx1"/>
                    </a:solidFill>
                  </a:tcPr>
                </a:tc>
                <a:tc>
                  <a:txBody>
                    <a:bodyPr/>
                    <a:lstStyle/>
                    <a:p>
                      <a:r>
                        <a:rPr lang="en-GB" dirty="0"/>
                        <a:t>WEEKNESS</a:t>
                      </a:r>
                      <a:endParaRPr lang="en-IN" dirty="0"/>
                    </a:p>
                  </a:txBody>
                  <a:tcPr>
                    <a:solidFill>
                      <a:schemeClr val="tx1"/>
                    </a:solidFill>
                  </a:tcPr>
                </a:tc>
                <a:tc>
                  <a:txBody>
                    <a:bodyPr/>
                    <a:lstStyle/>
                    <a:p>
                      <a:r>
                        <a:rPr lang="en-GB" dirty="0"/>
                        <a:t>OPPURTUNITES</a:t>
                      </a:r>
                      <a:endParaRPr lang="en-IN" dirty="0"/>
                    </a:p>
                  </a:txBody>
                  <a:tcPr>
                    <a:solidFill>
                      <a:schemeClr val="tx1"/>
                    </a:solidFill>
                  </a:tcPr>
                </a:tc>
                <a:tc>
                  <a:txBody>
                    <a:bodyPr/>
                    <a:lstStyle/>
                    <a:p>
                      <a:r>
                        <a:rPr lang="en-GB" dirty="0"/>
                        <a:t>THREATS</a:t>
                      </a:r>
                      <a:endParaRPr lang="en-IN" dirty="0"/>
                    </a:p>
                  </a:txBody>
                  <a:tcPr>
                    <a:solidFill>
                      <a:schemeClr val="tx1"/>
                    </a:solidFill>
                  </a:tcPr>
                </a:tc>
                <a:extLst>
                  <a:ext uri="{0D108BD9-81ED-4DB2-BD59-A6C34878D82A}">
                    <a16:rowId xmlns:a16="http://schemas.microsoft.com/office/drawing/2014/main" xmlns="" val="1297328895"/>
                  </a:ext>
                </a:extLst>
              </a:tr>
              <a:tr h="1303961">
                <a:tc>
                  <a:txBody>
                    <a:bodyPr/>
                    <a:lstStyle/>
                    <a:p>
                      <a:r>
                        <a:rPr lang="en-IN" dirty="0">
                          <a:solidFill>
                            <a:schemeClr val="bg1"/>
                          </a:solidFill>
                        </a:rPr>
                        <a:t>Tata Consultancy Services (TCS)</a:t>
                      </a:r>
                    </a:p>
                    <a:p>
                      <a:endParaRPr lang="en-IN" dirty="0"/>
                    </a:p>
                  </a:txBody>
                  <a:tcPr>
                    <a:solidFill>
                      <a:schemeClr val="tx1"/>
                    </a:solidFill>
                  </a:tcPr>
                </a:tc>
                <a:tc>
                  <a:txBody>
                    <a:bodyPr/>
                    <a:lstStyle/>
                    <a:p>
                      <a:r>
                        <a:rPr lang="en-GB" sz="1400" b="0" i="0" dirty="0">
                          <a:solidFill>
                            <a:schemeClr val="bg1"/>
                          </a:solidFill>
                          <a:effectLst/>
                          <a:latin typeface="Söhne"/>
                        </a:rPr>
                        <a:t>TCS consistently delivers strong financial results, with steady revenue growth and profitability. </a:t>
                      </a:r>
                      <a:endParaRPr lang="en-IN" sz="1400" dirty="0">
                        <a:solidFill>
                          <a:schemeClr val="bg1"/>
                        </a:solidFill>
                      </a:endParaRPr>
                    </a:p>
                  </a:txBody>
                  <a:tcPr>
                    <a:solidFill>
                      <a:schemeClr val="tx1"/>
                    </a:solidFill>
                  </a:tcPr>
                </a:tc>
                <a:tc>
                  <a:txBody>
                    <a:bodyPr/>
                    <a:lstStyle/>
                    <a:p>
                      <a:r>
                        <a:rPr lang="en-GB" sz="1400" b="0" i="0" dirty="0">
                          <a:solidFill>
                            <a:schemeClr val="bg1"/>
                          </a:solidFill>
                          <a:effectLst/>
                          <a:latin typeface="Söhne"/>
                        </a:rPr>
                        <a:t>The IT services industry is highly competitive, with multiple global and regional players. </a:t>
                      </a:r>
                      <a:endParaRPr lang="en-IN" sz="1400" dirty="0">
                        <a:solidFill>
                          <a:schemeClr val="bg1"/>
                        </a:solidFill>
                      </a:endParaRPr>
                    </a:p>
                  </a:txBody>
                  <a:tcPr>
                    <a:solidFill>
                      <a:schemeClr val="tx1"/>
                    </a:solidFill>
                  </a:tcPr>
                </a:tc>
                <a:tc>
                  <a:txBody>
                    <a:bodyPr/>
                    <a:lstStyle/>
                    <a:p>
                      <a:r>
                        <a:rPr lang="en-GB" sz="1400" dirty="0">
                          <a:solidFill>
                            <a:schemeClr val="bg1"/>
                          </a:solidFill>
                        </a:rPr>
                        <a:t>TCS can continue to expand into new markets, especially in regions where digital adoption is on the rise, such as Asia and the Middle East.</a:t>
                      </a:r>
                      <a:endParaRPr lang="en-IN" sz="1400" dirty="0">
                        <a:solidFill>
                          <a:schemeClr val="bg1"/>
                        </a:solidFill>
                      </a:endParaRPr>
                    </a:p>
                  </a:txBody>
                  <a:tcPr>
                    <a:solidFill>
                      <a:schemeClr val="tx1"/>
                    </a:solidFill>
                  </a:tcPr>
                </a:tc>
                <a:tc>
                  <a:txBody>
                    <a:bodyPr/>
                    <a:lstStyle/>
                    <a:p>
                      <a:r>
                        <a:rPr lang="en-GB" sz="1400" dirty="0">
                          <a:solidFill>
                            <a:schemeClr val="bg1"/>
                          </a:solidFill>
                        </a:rPr>
                        <a:t>Staying at the forefront of technological advancements is a challenge in the IT industry</a:t>
                      </a:r>
                      <a:r>
                        <a:rPr lang="en-GB" dirty="0"/>
                        <a:t>.</a:t>
                      </a:r>
                      <a:endParaRPr lang="en-IN" dirty="0"/>
                    </a:p>
                  </a:txBody>
                  <a:tcPr>
                    <a:solidFill>
                      <a:schemeClr val="tx1"/>
                    </a:solidFill>
                  </a:tcPr>
                </a:tc>
                <a:extLst>
                  <a:ext uri="{0D108BD9-81ED-4DB2-BD59-A6C34878D82A}">
                    <a16:rowId xmlns:a16="http://schemas.microsoft.com/office/drawing/2014/main" xmlns="" val="1183299531"/>
                  </a:ext>
                </a:extLst>
              </a:tr>
              <a:tr h="1369159">
                <a:tc>
                  <a:txBody>
                    <a:bodyPr/>
                    <a:lstStyle/>
                    <a:p>
                      <a:r>
                        <a:rPr lang="en-IN" dirty="0">
                          <a:solidFill>
                            <a:schemeClr val="bg1"/>
                          </a:solidFill>
                        </a:rPr>
                        <a:t>Infosys</a:t>
                      </a:r>
                    </a:p>
                    <a:p>
                      <a:endParaRPr lang="en-IN" dirty="0">
                        <a:solidFill>
                          <a:schemeClr val="bg1"/>
                        </a:solidFill>
                      </a:endParaRPr>
                    </a:p>
                  </a:txBody>
                  <a:tcPr>
                    <a:solidFill>
                      <a:schemeClr val="tx1"/>
                    </a:solidFill>
                  </a:tcPr>
                </a:tc>
                <a:tc>
                  <a:txBody>
                    <a:bodyPr/>
                    <a:lstStyle/>
                    <a:p>
                      <a:r>
                        <a:rPr lang="en-GB" sz="1400" b="0" i="0" dirty="0">
                          <a:solidFill>
                            <a:schemeClr val="bg1"/>
                          </a:solidFill>
                          <a:effectLst/>
                          <a:latin typeface="Söhne"/>
                        </a:rPr>
                        <a:t>Infosys has long-term relationships with many leading global companies.</a:t>
                      </a:r>
                      <a:endParaRPr lang="en-IN" sz="1400" dirty="0">
                        <a:solidFill>
                          <a:schemeClr val="bg1"/>
                        </a:solidFill>
                      </a:endParaRPr>
                    </a:p>
                  </a:txBody>
                  <a:tcPr>
                    <a:solidFill>
                      <a:schemeClr val="tx1"/>
                    </a:solidFill>
                  </a:tcPr>
                </a:tc>
                <a:tc>
                  <a:txBody>
                    <a:bodyPr/>
                    <a:lstStyle/>
                    <a:p>
                      <a:r>
                        <a:rPr lang="en-GB" dirty="0"/>
                        <a:t> </a:t>
                      </a:r>
                      <a:r>
                        <a:rPr lang="en-GB" sz="1400" dirty="0">
                          <a:solidFill>
                            <a:schemeClr val="bg1"/>
                          </a:solidFill>
                        </a:rPr>
                        <a:t>The IT services industry is highly competitive, with numerous global and regional players</a:t>
                      </a:r>
                      <a:r>
                        <a:rPr lang="en-GB" dirty="0"/>
                        <a:t>.</a:t>
                      </a:r>
                      <a:endParaRPr lang="en-IN" dirty="0"/>
                    </a:p>
                  </a:txBody>
                  <a:tcPr>
                    <a:solidFill>
                      <a:schemeClr val="tx1"/>
                    </a:solidFill>
                  </a:tcPr>
                </a:tc>
                <a:tc>
                  <a:txBody>
                    <a:bodyPr/>
                    <a:lstStyle/>
                    <a:p>
                      <a:r>
                        <a:rPr lang="en-GB" sz="1400" b="0" i="0" dirty="0">
                          <a:solidFill>
                            <a:schemeClr val="bg1"/>
                          </a:solidFill>
                          <a:effectLst/>
                          <a:latin typeface="Söhne"/>
                        </a:rPr>
                        <a:t>Strategic acquisitions and partnerships can help Infosys expand its capabilities and enter new markets more quickly.</a:t>
                      </a:r>
                      <a:endParaRPr lang="en-IN" sz="1400" dirty="0">
                        <a:solidFill>
                          <a:schemeClr val="bg1"/>
                        </a:solidFill>
                      </a:endParaRPr>
                    </a:p>
                  </a:txBody>
                  <a:tcPr>
                    <a:solidFill>
                      <a:schemeClr val="tx1"/>
                    </a:solidFill>
                  </a:tcPr>
                </a:tc>
                <a:tc>
                  <a:txBody>
                    <a:bodyPr/>
                    <a:lstStyle/>
                    <a:p>
                      <a:r>
                        <a:rPr lang="en-GB" sz="1400" dirty="0">
                          <a:solidFill>
                            <a:schemeClr val="bg1"/>
                          </a:solidFill>
                        </a:rPr>
                        <a:t>Remaining at the forefront of technological advancements is a challenge in the IT industry. </a:t>
                      </a:r>
                      <a:endParaRPr lang="en-IN" sz="1400" dirty="0">
                        <a:solidFill>
                          <a:schemeClr val="bg1"/>
                        </a:solidFill>
                      </a:endParaRPr>
                    </a:p>
                  </a:txBody>
                  <a:tcPr>
                    <a:solidFill>
                      <a:schemeClr val="tx1"/>
                    </a:solidFill>
                  </a:tcPr>
                </a:tc>
                <a:extLst>
                  <a:ext uri="{0D108BD9-81ED-4DB2-BD59-A6C34878D82A}">
                    <a16:rowId xmlns:a16="http://schemas.microsoft.com/office/drawing/2014/main" xmlns="" val="2639232580"/>
                  </a:ext>
                </a:extLst>
              </a:tr>
              <a:tr h="1121916">
                <a:tc>
                  <a:txBody>
                    <a:bodyPr/>
                    <a:lstStyle/>
                    <a:p>
                      <a:r>
                        <a:rPr lang="en-IN" dirty="0">
                          <a:solidFill>
                            <a:schemeClr val="bg1"/>
                          </a:solidFill>
                        </a:rPr>
                        <a:t>Wipro</a:t>
                      </a:r>
                    </a:p>
                    <a:p>
                      <a:endParaRPr lang="en-IN" dirty="0">
                        <a:solidFill>
                          <a:schemeClr val="bg1"/>
                        </a:solidFill>
                      </a:endParaRPr>
                    </a:p>
                  </a:txBody>
                  <a:tcPr>
                    <a:solidFill>
                      <a:schemeClr val="tx1"/>
                    </a:solidFill>
                  </a:tcPr>
                </a:tc>
                <a:tc>
                  <a:txBody>
                    <a:bodyPr/>
                    <a:lstStyle/>
                    <a:p>
                      <a:r>
                        <a:rPr lang="en-GB" sz="1400" dirty="0">
                          <a:solidFill>
                            <a:schemeClr val="bg1"/>
                          </a:solidFill>
                        </a:rPr>
                        <a:t>Wipro has established long-term relationships with numerous leading global companies. </a:t>
                      </a:r>
                      <a:endParaRPr lang="en-IN" sz="1400" dirty="0">
                        <a:solidFill>
                          <a:schemeClr val="bg1"/>
                        </a:solidFill>
                      </a:endParaRPr>
                    </a:p>
                  </a:txBody>
                  <a:tcPr>
                    <a:solidFill>
                      <a:schemeClr val="tx1"/>
                    </a:solidFill>
                  </a:tcPr>
                </a:tc>
                <a:tc>
                  <a:txBody>
                    <a:bodyPr/>
                    <a:lstStyle/>
                    <a:p>
                      <a:r>
                        <a:rPr lang="en-GB" sz="1400" dirty="0">
                          <a:solidFill>
                            <a:schemeClr val="bg1"/>
                          </a:solidFill>
                        </a:rPr>
                        <a:t>Wipro derives a significant portion of its revenue from the North American market. </a:t>
                      </a:r>
                      <a:endParaRPr lang="en-IN" sz="1400" dirty="0">
                        <a:solidFill>
                          <a:schemeClr val="bg1"/>
                        </a:solidFill>
                      </a:endParaRPr>
                    </a:p>
                  </a:txBody>
                  <a:tcPr>
                    <a:solidFill>
                      <a:schemeClr val="tx1"/>
                    </a:solidFill>
                  </a:tcPr>
                </a:tc>
                <a:tc>
                  <a:txBody>
                    <a:bodyPr/>
                    <a:lstStyle/>
                    <a:p>
                      <a:r>
                        <a:rPr lang="en-GB" sz="1400" dirty="0">
                          <a:solidFill>
                            <a:schemeClr val="bg1"/>
                          </a:solidFill>
                        </a:rPr>
                        <a:t>Strategic acquisitions and partnerships can help Wipro expand its capabilities and enter new markets more quickly.</a:t>
                      </a:r>
                      <a:endParaRPr lang="en-IN" sz="1400" dirty="0">
                        <a:solidFill>
                          <a:schemeClr val="bg1"/>
                        </a:solidFill>
                      </a:endParaRPr>
                    </a:p>
                  </a:txBody>
                  <a:tcPr>
                    <a:solidFill>
                      <a:schemeClr val="tx1"/>
                    </a:solidFill>
                  </a:tcPr>
                </a:tc>
                <a:tc>
                  <a:txBody>
                    <a:bodyPr/>
                    <a:lstStyle/>
                    <a:p>
                      <a:r>
                        <a:rPr lang="en-GB" sz="1400" dirty="0">
                          <a:solidFill>
                            <a:schemeClr val="bg1"/>
                          </a:solidFill>
                        </a:rPr>
                        <a:t>Remaining at the forefront of technological advancements is a challenge in the IT industry. </a:t>
                      </a:r>
                      <a:endParaRPr lang="en-IN" sz="1400" dirty="0">
                        <a:solidFill>
                          <a:schemeClr val="bg1"/>
                        </a:solidFill>
                      </a:endParaRPr>
                    </a:p>
                  </a:txBody>
                  <a:tcPr>
                    <a:solidFill>
                      <a:schemeClr val="tx1"/>
                    </a:solidFill>
                  </a:tcPr>
                </a:tc>
                <a:extLst>
                  <a:ext uri="{0D108BD9-81ED-4DB2-BD59-A6C34878D82A}">
                    <a16:rowId xmlns:a16="http://schemas.microsoft.com/office/drawing/2014/main" xmlns="" val="2147257960"/>
                  </a:ext>
                </a:extLst>
              </a:tr>
            </a:tbl>
          </a:graphicData>
        </a:graphic>
      </p:graphicFrame>
    </p:spTree>
    <p:extLst>
      <p:ext uri="{BB962C8B-B14F-4D97-AF65-F5344CB8AC3E}">
        <p14:creationId xmlns:p14="http://schemas.microsoft.com/office/powerpoint/2010/main" val="2206251340"/>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alphaModFix amt="72000"/>
          </a:blip>
          <a:tile tx="0" ty="0" sx="100000" sy="100000" flip="none" algn="tl"/>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CD68BD0A-9D26-4228-91FB-8BF24FE228B1}"/>
              </a:ext>
            </a:extLst>
          </p:cNvPr>
          <p:cNvSpPr>
            <a:spLocks noGrp="1"/>
          </p:cNvSpPr>
          <p:nvPr>
            <p:ph type="sldNum" sz="quarter" idx="12"/>
          </p:nvPr>
        </p:nvSpPr>
        <p:spPr>
          <a:xfrm>
            <a:off x="480059" y="798973"/>
            <a:ext cx="2701291" cy="906002"/>
          </a:xfrm>
        </p:spPr>
        <p:txBody>
          <a:bodyPr/>
          <a:lstStyle/>
          <a:p>
            <a:r>
              <a:rPr lang="en-US" dirty="0"/>
              <a:t>Content idea and generation :-</a:t>
            </a:r>
          </a:p>
        </p:txBody>
      </p:sp>
      <p:graphicFrame>
        <p:nvGraphicFramePr>
          <p:cNvPr id="4" name="Table 3">
            <a:extLst>
              <a:ext uri="{FF2B5EF4-FFF2-40B4-BE49-F238E27FC236}">
                <a16:creationId xmlns:a16="http://schemas.microsoft.com/office/drawing/2014/main" xmlns="" id="{BFB9C9AE-EE1F-45BD-936F-0B2C73F102D3}"/>
              </a:ext>
            </a:extLst>
          </p:cNvPr>
          <p:cNvGraphicFramePr>
            <a:graphicFrameLocks noGrp="1"/>
          </p:cNvGraphicFramePr>
          <p:nvPr>
            <p:extLst>
              <p:ext uri="{D42A27DB-BD31-4B8C-83A1-F6EECF244321}">
                <p14:modId xmlns:p14="http://schemas.microsoft.com/office/powerpoint/2010/main" val="906855122"/>
              </p:ext>
            </p:extLst>
          </p:nvPr>
        </p:nvGraphicFramePr>
        <p:xfrm>
          <a:off x="3272791" y="110762"/>
          <a:ext cx="8439149" cy="7027452"/>
        </p:xfrm>
        <a:graphic>
          <a:graphicData uri="http://schemas.openxmlformats.org/drawingml/2006/table">
            <a:tbl>
              <a:tblPr firstRow="1" bandRow="1">
                <a:tableStyleId>{F2DE63D5-997A-4646-A377-4702673A728D}</a:tableStyleId>
              </a:tblPr>
              <a:tblGrid>
                <a:gridCol w="1111397">
                  <a:extLst>
                    <a:ext uri="{9D8B030D-6E8A-4147-A177-3AD203B41FA5}">
                      <a16:colId xmlns:a16="http://schemas.microsoft.com/office/drawing/2014/main" xmlns="" val="4131948758"/>
                    </a:ext>
                  </a:extLst>
                </a:gridCol>
                <a:gridCol w="1126806">
                  <a:extLst>
                    <a:ext uri="{9D8B030D-6E8A-4147-A177-3AD203B41FA5}">
                      <a16:colId xmlns:a16="http://schemas.microsoft.com/office/drawing/2014/main" xmlns="" val="581909256"/>
                    </a:ext>
                  </a:extLst>
                </a:gridCol>
                <a:gridCol w="1126806">
                  <a:extLst>
                    <a:ext uri="{9D8B030D-6E8A-4147-A177-3AD203B41FA5}">
                      <a16:colId xmlns:a16="http://schemas.microsoft.com/office/drawing/2014/main" xmlns="" val="713246699"/>
                    </a:ext>
                  </a:extLst>
                </a:gridCol>
                <a:gridCol w="1404543">
                  <a:extLst>
                    <a:ext uri="{9D8B030D-6E8A-4147-A177-3AD203B41FA5}">
                      <a16:colId xmlns:a16="http://schemas.microsoft.com/office/drawing/2014/main" xmlns="" val="398654851"/>
                    </a:ext>
                  </a:extLst>
                </a:gridCol>
                <a:gridCol w="1368011">
                  <a:extLst>
                    <a:ext uri="{9D8B030D-6E8A-4147-A177-3AD203B41FA5}">
                      <a16:colId xmlns:a16="http://schemas.microsoft.com/office/drawing/2014/main" xmlns="" val="3536164536"/>
                    </a:ext>
                  </a:extLst>
                </a:gridCol>
                <a:gridCol w="1035251">
                  <a:extLst>
                    <a:ext uri="{9D8B030D-6E8A-4147-A177-3AD203B41FA5}">
                      <a16:colId xmlns:a16="http://schemas.microsoft.com/office/drawing/2014/main" xmlns="" val="3500632764"/>
                    </a:ext>
                  </a:extLst>
                </a:gridCol>
                <a:gridCol w="1266335">
                  <a:extLst>
                    <a:ext uri="{9D8B030D-6E8A-4147-A177-3AD203B41FA5}">
                      <a16:colId xmlns:a16="http://schemas.microsoft.com/office/drawing/2014/main" xmlns="" val="4180150505"/>
                    </a:ext>
                  </a:extLst>
                </a:gridCol>
              </a:tblGrid>
              <a:tr h="612496">
                <a:tc>
                  <a:txBody>
                    <a:bodyPr/>
                    <a:lstStyle/>
                    <a:p>
                      <a:r>
                        <a:rPr lang="en-GB" dirty="0" err="1"/>
                        <a:t>sunday</a:t>
                      </a:r>
                      <a:endParaRPr lang="en-IN" dirty="0"/>
                    </a:p>
                  </a:txBody>
                  <a:tcPr/>
                </a:tc>
                <a:tc>
                  <a:txBody>
                    <a:bodyPr/>
                    <a:lstStyle/>
                    <a:p>
                      <a:r>
                        <a:rPr lang="en-GB" dirty="0" err="1"/>
                        <a:t>monday</a:t>
                      </a:r>
                      <a:endParaRPr lang="en-IN" dirty="0"/>
                    </a:p>
                  </a:txBody>
                  <a:tcPr/>
                </a:tc>
                <a:tc>
                  <a:txBody>
                    <a:bodyPr/>
                    <a:lstStyle/>
                    <a:p>
                      <a:r>
                        <a:rPr lang="en-GB" dirty="0" err="1"/>
                        <a:t>tuesday</a:t>
                      </a:r>
                      <a:endParaRPr lang="en-IN" dirty="0"/>
                    </a:p>
                  </a:txBody>
                  <a:tcPr/>
                </a:tc>
                <a:tc>
                  <a:txBody>
                    <a:bodyPr/>
                    <a:lstStyle/>
                    <a:p>
                      <a:r>
                        <a:rPr lang="en-GB" dirty="0" err="1"/>
                        <a:t>wednesday</a:t>
                      </a:r>
                      <a:endParaRPr lang="en-IN" dirty="0"/>
                    </a:p>
                  </a:txBody>
                  <a:tcPr/>
                </a:tc>
                <a:tc>
                  <a:txBody>
                    <a:bodyPr/>
                    <a:lstStyle/>
                    <a:p>
                      <a:r>
                        <a:rPr lang="en-GB" dirty="0" err="1"/>
                        <a:t>thursday</a:t>
                      </a:r>
                      <a:endParaRPr lang="en-IN" dirty="0"/>
                    </a:p>
                  </a:txBody>
                  <a:tcPr/>
                </a:tc>
                <a:tc>
                  <a:txBody>
                    <a:bodyPr/>
                    <a:lstStyle/>
                    <a:p>
                      <a:r>
                        <a:rPr lang="en-GB" dirty="0" err="1"/>
                        <a:t>friday</a:t>
                      </a:r>
                      <a:endParaRPr lang="en-IN" dirty="0"/>
                    </a:p>
                  </a:txBody>
                  <a:tcPr/>
                </a:tc>
                <a:tc>
                  <a:txBody>
                    <a:bodyPr/>
                    <a:lstStyle/>
                    <a:p>
                      <a:r>
                        <a:rPr lang="en-GB" dirty="0" err="1"/>
                        <a:t>saturday</a:t>
                      </a:r>
                      <a:endParaRPr lang="en-IN" dirty="0"/>
                    </a:p>
                  </a:txBody>
                  <a:tcPr/>
                </a:tc>
                <a:extLst>
                  <a:ext uri="{0D108BD9-81ED-4DB2-BD59-A6C34878D82A}">
                    <a16:rowId xmlns:a16="http://schemas.microsoft.com/office/drawing/2014/main" xmlns="" val="856424966"/>
                  </a:ext>
                </a:extLst>
              </a:tr>
              <a:tr h="349998">
                <a:tc>
                  <a:txBody>
                    <a:bodyPr/>
                    <a:lstStyle/>
                    <a:p>
                      <a:r>
                        <a:rPr lang="en-GB" dirty="0"/>
                        <a:t>1</a:t>
                      </a:r>
                      <a:endParaRPr lang="en-IN" dirty="0"/>
                    </a:p>
                  </a:txBody>
                  <a:tcPr>
                    <a:solidFill>
                      <a:schemeClr val="accent2">
                        <a:lumMod val="20000"/>
                        <a:lumOff val="80000"/>
                      </a:schemeClr>
                    </a:solidFill>
                  </a:tcPr>
                </a:tc>
                <a:tc>
                  <a:txBody>
                    <a:bodyPr/>
                    <a:lstStyle/>
                    <a:p>
                      <a:r>
                        <a:rPr lang="en-GB" sz="1800" kern="1200" dirty="0">
                          <a:solidFill>
                            <a:schemeClr val="tx1"/>
                          </a:solidFill>
                          <a:latin typeface="+mn-lt"/>
                          <a:ea typeface="+mn-ea"/>
                          <a:cs typeface="+mn-cs"/>
                        </a:rPr>
                        <a:t>2</a:t>
                      </a:r>
                      <a:endParaRPr lang="en-IN" sz="1800" kern="1200" dirty="0">
                        <a:solidFill>
                          <a:schemeClr val="tx1"/>
                        </a:solidFill>
                        <a:latin typeface="+mn-lt"/>
                        <a:ea typeface="+mn-ea"/>
                        <a:cs typeface="+mn-cs"/>
                      </a:endParaRPr>
                    </a:p>
                  </a:txBody>
                  <a:tcPr>
                    <a:solidFill>
                      <a:schemeClr val="accent2">
                        <a:lumMod val="20000"/>
                        <a:lumOff val="80000"/>
                      </a:schemeClr>
                    </a:solidFill>
                  </a:tcPr>
                </a:tc>
                <a:tc>
                  <a:txBody>
                    <a:bodyPr/>
                    <a:lstStyle/>
                    <a:p>
                      <a:r>
                        <a:rPr lang="en-GB" dirty="0"/>
                        <a:t>3</a:t>
                      </a:r>
                    </a:p>
                  </a:txBody>
                  <a:tcPr>
                    <a:solidFill>
                      <a:schemeClr val="accent2">
                        <a:lumMod val="20000"/>
                        <a:lumOff val="80000"/>
                      </a:schemeClr>
                    </a:solidFill>
                  </a:tcPr>
                </a:tc>
                <a:tc>
                  <a:txBody>
                    <a:bodyPr/>
                    <a:lstStyle/>
                    <a:p>
                      <a:r>
                        <a:rPr lang="en-GB" dirty="0"/>
                        <a:t>4</a:t>
                      </a:r>
                      <a:endParaRPr lang="en-IN" dirty="0"/>
                    </a:p>
                  </a:txBody>
                  <a:tcPr>
                    <a:solidFill>
                      <a:schemeClr val="accent2">
                        <a:lumMod val="20000"/>
                        <a:lumOff val="80000"/>
                      </a:schemeClr>
                    </a:solidFill>
                  </a:tcPr>
                </a:tc>
                <a:tc>
                  <a:txBody>
                    <a:bodyPr/>
                    <a:lstStyle/>
                    <a:p>
                      <a:r>
                        <a:rPr lang="en-GB" dirty="0"/>
                        <a:t>5</a:t>
                      </a:r>
                      <a:endParaRPr lang="en-IN" dirty="0"/>
                    </a:p>
                  </a:txBody>
                  <a:tcPr>
                    <a:solidFill>
                      <a:schemeClr val="accent2">
                        <a:lumMod val="20000"/>
                        <a:lumOff val="80000"/>
                      </a:schemeClr>
                    </a:solidFill>
                  </a:tcPr>
                </a:tc>
                <a:tc>
                  <a:txBody>
                    <a:bodyPr/>
                    <a:lstStyle/>
                    <a:p>
                      <a:r>
                        <a:rPr lang="en-GB" dirty="0"/>
                        <a:t>6</a:t>
                      </a:r>
                      <a:endParaRPr lang="en-IN" dirty="0"/>
                    </a:p>
                  </a:txBody>
                  <a:tcPr>
                    <a:solidFill>
                      <a:schemeClr val="accent2">
                        <a:lumMod val="20000"/>
                        <a:lumOff val="80000"/>
                      </a:schemeClr>
                    </a:solidFill>
                  </a:tcPr>
                </a:tc>
                <a:tc>
                  <a:txBody>
                    <a:bodyPr/>
                    <a:lstStyle/>
                    <a:p>
                      <a:r>
                        <a:rPr lang="en-GB" dirty="0"/>
                        <a:t>7</a:t>
                      </a:r>
                      <a:endParaRPr lang="en-IN" dirty="0"/>
                    </a:p>
                  </a:txBody>
                  <a:tcPr>
                    <a:solidFill>
                      <a:schemeClr val="accent2">
                        <a:lumMod val="20000"/>
                        <a:lumOff val="80000"/>
                      </a:schemeClr>
                    </a:solidFill>
                  </a:tcPr>
                </a:tc>
                <a:extLst>
                  <a:ext uri="{0D108BD9-81ED-4DB2-BD59-A6C34878D82A}">
                    <a16:rowId xmlns:a16="http://schemas.microsoft.com/office/drawing/2014/main" xmlns="" val="193146647"/>
                  </a:ext>
                </a:extLst>
              </a:tr>
              <a:tr h="247915">
                <a:tc rowSpan="4">
                  <a:txBody>
                    <a:bodyPr/>
                    <a:lstStyle/>
                    <a:p>
                      <a:endParaRPr lang="en-IN" dirty="0"/>
                    </a:p>
                  </a:txBody>
                  <a:tcPr>
                    <a:solidFill>
                      <a:schemeClr val="accent4">
                        <a:lumMod val="40000"/>
                        <a:lumOff val="60000"/>
                      </a:schemeClr>
                    </a:solidFill>
                  </a:tcPr>
                </a:tc>
                <a:tc>
                  <a:txBody>
                    <a:bodyPr/>
                    <a:lstStyle/>
                    <a:p>
                      <a:r>
                        <a:rPr lang="en-GB" sz="1100" dirty="0" err="1"/>
                        <a:t>ebook</a:t>
                      </a:r>
                      <a:endParaRPr lang="en-IN" sz="1100" dirty="0"/>
                    </a:p>
                  </a:txBody>
                  <a:tcPr>
                    <a:solidFill>
                      <a:schemeClr val="accent4">
                        <a:lumMod val="40000"/>
                        <a:lumOff val="60000"/>
                      </a:schemeClr>
                    </a:solidFill>
                  </a:tcPr>
                </a:tc>
                <a:tc rowSpan="2">
                  <a:txBody>
                    <a:bodyPr/>
                    <a:lstStyle/>
                    <a:p>
                      <a:r>
                        <a:rPr lang="en-GB" sz="1100" dirty="0"/>
                        <a:t>Curated content</a:t>
                      </a:r>
                      <a:endParaRPr lang="en-IN" sz="1100" dirty="0"/>
                    </a:p>
                  </a:txBody>
                  <a:tcPr>
                    <a:solidFill>
                      <a:schemeClr val="accent4">
                        <a:lumMod val="40000"/>
                        <a:lumOff val="60000"/>
                      </a:schemeClr>
                    </a:solidFill>
                  </a:tcPr>
                </a:tc>
                <a:tc rowSpan="4">
                  <a:txBody>
                    <a:bodyPr/>
                    <a:lstStyle/>
                    <a:p>
                      <a:endParaRPr lang="en-IN" dirty="0"/>
                    </a:p>
                  </a:txBody>
                  <a:tcPr>
                    <a:solidFill>
                      <a:schemeClr val="accent4">
                        <a:lumMod val="40000"/>
                        <a:lumOff val="60000"/>
                      </a:schemeClr>
                    </a:solidFill>
                  </a:tcPr>
                </a:tc>
                <a:tc rowSpan="2">
                  <a:txBody>
                    <a:bodyPr/>
                    <a:lstStyle/>
                    <a:p>
                      <a:r>
                        <a:rPr lang="en-GB" sz="1100" dirty="0" err="1"/>
                        <a:t>Wedinar</a:t>
                      </a:r>
                      <a:r>
                        <a:rPr lang="en-GB" sz="1400" dirty="0"/>
                        <a:t> </a:t>
                      </a:r>
                      <a:endParaRPr lang="en-IN" sz="1400" dirty="0"/>
                    </a:p>
                  </a:txBody>
                  <a:tcPr>
                    <a:solidFill>
                      <a:schemeClr val="accent4">
                        <a:lumMod val="40000"/>
                        <a:lumOff val="60000"/>
                      </a:schemeClr>
                    </a:solidFill>
                  </a:tcPr>
                </a:tc>
                <a:tc rowSpan="4">
                  <a:txBody>
                    <a:bodyPr/>
                    <a:lstStyle/>
                    <a:p>
                      <a:r>
                        <a:rPr lang="en-GB" sz="1200" dirty="0"/>
                        <a:t>Group </a:t>
                      </a:r>
                      <a:r>
                        <a:rPr lang="en-GB" sz="1200" dirty="0" err="1"/>
                        <a:t>engegment</a:t>
                      </a:r>
                      <a:endParaRPr lang="en-IN" sz="1200" dirty="0"/>
                    </a:p>
                  </a:txBody>
                  <a:tcPr>
                    <a:solidFill>
                      <a:schemeClr val="accent4">
                        <a:lumMod val="40000"/>
                        <a:lumOff val="60000"/>
                      </a:schemeClr>
                    </a:solidFill>
                  </a:tcPr>
                </a:tc>
                <a:tc rowSpan="4">
                  <a:txBody>
                    <a:bodyPr/>
                    <a:lstStyle/>
                    <a:p>
                      <a:endParaRPr lang="en-IN" dirty="0"/>
                    </a:p>
                  </a:txBody>
                  <a:tcPr>
                    <a:solidFill>
                      <a:schemeClr val="accent4">
                        <a:lumMod val="40000"/>
                        <a:lumOff val="60000"/>
                      </a:schemeClr>
                    </a:solidFill>
                  </a:tcPr>
                </a:tc>
                <a:extLst>
                  <a:ext uri="{0D108BD9-81ED-4DB2-BD59-A6C34878D82A}">
                    <a16:rowId xmlns:a16="http://schemas.microsoft.com/office/drawing/2014/main" xmlns="" val="900284124"/>
                  </a:ext>
                </a:extLst>
              </a:tr>
              <a:tr h="160416">
                <a:tc vMerge="1">
                  <a:txBody>
                    <a:bodyPr/>
                    <a:lstStyle/>
                    <a:p>
                      <a:endParaRPr lang="en-IN"/>
                    </a:p>
                  </a:txBody>
                  <a:tcPr/>
                </a:tc>
                <a:tc rowSpan="2">
                  <a:txBody>
                    <a:bodyPr/>
                    <a:lstStyle/>
                    <a:p>
                      <a:r>
                        <a:rPr lang="en-GB" sz="1100" dirty="0"/>
                        <a:t>Curated content</a:t>
                      </a:r>
                      <a:endParaRPr lang="en-IN" sz="1100" dirty="0"/>
                    </a:p>
                  </a:txBody>
                  <a:tcPr>
                    <a:solidFill>
                      <a:schemeClr val="accent4">
                        <a:lumMod val="40000"/>
                        <a:lumOff val="60000"/>
                      </a:schemeClr>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xmlns="" val="551888431"/>
                  </a:ext>
                </a:extLst>
              </a:tr>
              <a:tr h="247915">
                <a:tc vMerge="1">
                  <a:txBody>
                    <a:bodyPr/>
                    <a:lstStyle/>
                    <a:p>
                      <a:endParaRPr lang="en-IN"/>
                    </a:p>
                  </a:txBody>
                  <a:tcPr/>
                </a:tc>
                <a:tc vMerge="1">
                  <a:txBody>
                    <a:bodyPr/>
                    <a:lstStyle/>
                    <a:p>
                      <a:endParaRPr lang="en-IN"/>
                    </a:p>
                  </a:txBody>
                  <a:tcPr/>
                </a:tc>
                <a:tc rowSpan="2">
                  <a:txBody>
                    <a:bodyPr/>
                    <a:lstStyle/>
                    <a:p>
                      <a:r>
                        <a:rPr lang="en-GB" sz="1000" dirty="0"/>
                        <a:t>Evergreen\updated blogs</a:t>
                      </a:r>
                      <a:endParaRPr lang="en-IN" sz="1000" dirty="0"/>
                    </a:p>
                  </a:txBody>
                  <a:tcPr>
                    <a:solidFill>
                      <a:schemeClr val="accent4">
                        <a:lumMod val="40000"/>
                        <a:lumOff val="60000"/>
                      </a:schemeClr>
                    </a:solidFill>
                  </a:tcPr>
                </a:tc>
                <a:tc vMerge="1">
                  <a:txBody>
                    <a:bodyPr/>
                    <a:lstStyle/>
                    <a:p>
                      <a:endParaRPr lang="en-IN"/>
                    </a:p>
                  </a:txBody>
                  <a:tcPr/>
                </a:tc>
                <a:tc rowSpan="2">
                  <a:txBody>
                    <a:bodyPr/>
                    <a:lstStyle/>
                    <a:p>
                      <a:r>
                        <a:rPr lang="en-GB" sz="1100" dirty="0"/>
                        <a:t>E book</a:t>
                      </a:r>
                      <a:endParaRPr lang="en-IN" sz="1100" dirty="0"/>
                    </a:p>
                  </a:txBody>
                  <a:tcPr>
                    <a:solidFill>
                      <a:schemeClr val="accent4">
                        <a:lumMod val="40000"/>
                        <a:lumOff val="60000"/>
                      </a:schemeClr>
                    </a:solidFill>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xmlns="" val="4165715012"/>
                  </a:ext>
                </a:extLst>
              </a:tr>
              <a:tr h="262526">
                <a:tc vMerge="1">
                  <a:txBody>
                    <a:bodyPr/>
                    <a:lstStyle/>
                    <a:p>
                      <a:endParaRPr lang="en-IN"/>
                    </a:p>
                  </a:txBody>
                  <a:tcPr/>
                </a:tc>
                <a:tc>
                  <a:txBody>
                    <a:bodyPr/>
                    <a:lstStyle/>
                    <a:p>
                      <a:r>
                        <a:rPr lang="en-GB" sz="1100" dirty="0"/>
                        <a:t>New blogs</a:t>
                      </a:r>
                      <a:endParaRPr lang="en-IN" sz="1100" dirty="0"/>
                    </a:p>
                  </a:txBody>
                  <a:tcPr>
                    <a:solidFill>
                      <a:schemeClr val="accent4">
                        <a:lumMod val="40000"/>
                        <a:lumOff val="60000"/>
                      </a:schemeClr>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xmlns="" val="3008447858"/>
                  </a:ext>
                </a:extLst>
              </a:tr>
              <a:tr h="349998">
                <a:tc>
                  <a:txBody>
                    <a:bodyPr/>
                    <a:lstStyle/>
                    <a:p>
                      <a:r>
                        <a:rPr lang="en-GB" dirty="0"/>
                        <a:t>8</a:t>
                      </a:r>
                      <a:endParaRPr lang="en-IN" dirty="0"/>
                    </a:p>
                  </a:txBody>
                  <a:tcPr>
                    <a:solidFill>
                      <a:schemeClr val="accent2">
                        <a:lumMod val="20000"/>
                        <a:lumOff val="80000"/>
                      </a:schemeClr>
                    </a:solidFill>
                  </a:tcPr>
                </a:tc>
                <a:tc>
                  <a:txBody>
                    <a:bodyPr/>
                    <a:lstStyle/>
                    <a:p>
                      <a:r>
                        <a:rPr lang="en-GB" dirty="0"/>
                        <a:t>9</a:t>
                      </a:r>
                      <a:endParaRPr lang="en-IN" dirty="0"/>
                    </a:p>
                  </a:txBody>
                  <a:tcPr>
                    <a:solidFill>
                      <a:schemeClr val="accent2">
                        <a:lumMod val="20000"/>
                        <a:lumOff val="80000"/>
                      </a:schemeClr>
                    </a:solidFill>
                  </a:tcPr>
                </a:tc>
                <a:tc>
                  <a:txBody>
                    <a:bodyPr/>
                    <a:lstStyle/>
                    <a:p>
                      <a:r>
                        <a:rPr lang="en-GB" dirty="0"/>
                        <a:t>10</a:t>
                      </a:r>
                      <a:endParaRPr lang="en-IN" dirty="0"/>
                    </a:p>
                  </a:txBody>
                  <a:tcPr>
                    <a:solidFill>
                      <a:schemeClr val="accent2">
                        <a:lumMod val="20000"/>
                        <a:lumOff val="80000"/>
                      </a:schemeClr>
                    </a:solidFill>
                  </a:tcPr>
                </a:tc>
                <a:tc>
                  <a:txBody>
                    <a:bodyPr/>
                    <a:lstStyle/>
                    <a:p>
                      <a:r>
                        <a:rPr lang="en-GB" dirty="0"/>
                        <a:t>11</a:t>
                      </a:r>
                      <a:endParaRPr lang="en-IN" dirty="0"/>
                    </a:p>
                  </a:txBody>
                  <a:tcPr>
                    <a:solidFill>
                      <a:schemeClr val="accent2">
                        <a:lumMod val="20000"/>
                        <a:lumOff val="80000"/>
                      </a:schemeClr>
                    </a:solidFill>
                  </a:tcPr>
                </a:tc>
                <a:tc>
                  <a:txBody>
                    <a:bodyPr/>
                    <a:lstStyle/>
                    <a:p>
                      <a:r>
                        <a:rPr lang="en-GB" dirty="0"/>
                        <a:t>12</a:t>
                      </a:r>
                      <a:endParaRPr lang="en-IN" dirty="0"/>
                    </a:p>
                  </a:txBody>
                  <a:tcPr>
                    <a:solidFill>
                      <a:schemeClr val="accent2">
                        <a:lumMod val="20000"/>
                        <a:lumOff val="80000"/>
                      </a:schemeClr>
                    </a:solidFill>
                  </a:tcPr>
                </a:tc>
                <a:tc>
                  <a:txBody>
                    <a:bodyPr/>
                    <a:lstStyle/>
                    <a:p>
                      <a:r>
                        <a:rPr lang="en-GB" dirty="0"/>
                        <a:t>13</a:t>
                      </a:r>
                      <a:endParaRPr lang="en-IN" dirty="0"/>
                    </a:p>
                  </a:txBody>
                  <a:tcPr>
                    <a:solidFill>
                      <a:schemeClr val="accent2">
                        <a:lumMod val="20000"/>
                        <a:lumOff val="80000"/>
                      </a:schemeClr>
                    </a:solidFill>
                  </a:tcPr>
                </a:tc>
                <a:tc>
                  <a:txBody>
                    <a:bodyPr/>
                    <a:lstStyle/>
                    <a:p>
                      <a:r>
                        <a:rPr lang="en-GB" dirty="0"/>
                        <a:t>14</a:t>
                      </a:r>
                      <a:endParaRPr lang="en-IN" dirty="0"/>
                    </a:p>
                  </a:txBody>
                  <a:tcPr>
                    <a:solidFill>
                      <a:schemeClr val="accent2">
                        <a:lumMod val="20000"/>
                        <a:lumOff val="80000"/>
                      </a:schemeClr>
                    </a:solidFill>
                  </a:tcPr>
                </a:tc>
                <a:extLst>
                  <a:ext uri="{0D108BD9-81ED-4DB2-BD59-A6C34878D82A}">
                    <a16:rowId xmlns:a16="http://schemas.microsoft.com/office/drawing/2014/main" xmlns="" val="530778433"/>
                  </a:ext>
                </a:extLst>
              </a:tr>
              <a:tr h="408331">
                <a:tc rowSpan="2">
                  <a:txBody>
                    <a:bodyPr/>
                    <a:lstStyle/>
                    <a:p>
                      <a:endParaRPr lang="en-IN" dirty="0"/>
                    </a:p>
                  </a:txBody>
                  <a:tcPr>
                    <a:solidFill>
                      <a:schemeClr val="accent4">
                        <a:lumMod val="40000"/>
                        <a:lumOff val="60000"/>
                      </a:schemeClr>
                    </a:solidFill>
                  </a:tcPr>
                </a:tc>
                <a:tc>
                  <a:txBody>
                    <a:bodyPr/>
                    <a:lstStyle/>
                    <a:p>
                      <a:r>
                        <a:rPr lang="en-GB" sz="1100" dirty="0"/>
                        <a:t>Product launch</a:t>
                      </a:r>
                      <a:endParaRPr lang="en-IN" sz="1100" dirty="0"/>
                    </a:p>
                  </a:txBody>
                  <a:tcPr>
                    <a:solidFill>
                      <a:schemeClr val="accent4">
                        <a:lumMod val="40000"/>
                        <a:lumOff val="60000"/>
                      </a:schemeClr>
                    </a:solidFill>
                  </a:tcPr>
                </a:tc>
                <a:tc rowSpan="2">
                  <a:txBody>
                    <a:bodyPr/>
                    <a:lstStyle/>
                    <a:p>
                      <a:endParaRPr lang="en-IN" dirty="0"/>
                    </a:p>
                  </a:txBody>
                  <a:tcPr>
                    <a:solidFill>
                      <a:schemeClr val="accent4">
                        <a:lumMod val="40000"/>
                        <a:lumOff val="60000"/>
                      </a:schemeClr>
                    </a:solidFill>
                  </a:tcPr>
                </a:tc>
                <a:tc>
                  <a:txBody>
                    <a:bodyPr/>
                    <a:lstStyle/>
                    <a:p>
                      <a:r>
                        <a:rPr lang="en-GB" sz="1100" dirty="0"/>
                        <a:t>Product launch</a:t>
                      </a:r>
                      <a:endParaRPr lang="en-IN" sz="1100" dirty="0"/>
                    </a:p>
                  </a:txBody>
                  <a:tcPr>
                    <a:solidFill>
                      <a:schemeClr val="accent4">
                        <a:lumMod val="40000"/>
                        <a:lumOff val="60000"/>
                      </a:schemeClr>
                    </a:solidFill>
                  </a:tcPr>
                </a:tc>
                <a:tc rowSpan="2">
                  <a:txBody>
                    <a:bodyPr/>
                    <a:lstStyle/>
                    <a:p>
                      <a:endParaRPr lang="en-IN" sz="1100" dirty="0"/>
                    </a:p>
                  </a:txBody>
                  <a:tcPr>
                    <a:solidFill>
                      <a:schemeClr val="accent4">
                        <a:lumMod val="40000"/>
                        <a:lumOff val="60000"/>
                      </a:schemeClr>
                    </a:solidFill>
                  </a:tcPr>
                </a:tc>
                <a:tc rowSpan="2">
                  <a:txBody>
                    <a:bodyPr/>
                    <a:lstStyle/>
                    <a:p>
                      <a:r>
                        <a:rPr lang="en-GB" sz="1100" dirty="0"/>
                        <a:t>webinar</a:t>
                      </a:r>
                      <a:endParaRPr lang="en-IN" sz="1100" dirty="0"/>
                    </a:p>
                  </a:txBody>
                  <a:tcPr>
                    <a:solidFill>
                      <a:schemeClr val="accent4">
                        <a:lumMod val="40000"/>
                        <a:lumOff val="60000"/>
                      </a:schemeClr>
                    </a:solidFill>
                  </a:tcPr>
                </a:tc>
                <a:tc rowSpan="2">
                  <a:txBody>
                    <a:bodyPr/>
                    <a:lstStyle/>
                    <a:p>
                      <a:endParaRPr lang="en-IN" sz="1100" dirty="0"/>
                    </a:p>
                  </a:txBody>
                  <a:tcPr>
                    <a:solidFill>
                      <a:schemeClr val="accent4">
                        <a:lumMod val="40000"/>
                        <a:lumOff val="60000"/>
                      </a:schemeClr>
                    </a:solidFill>
                  </a:tcPr>
                </a:tc>
                <a:extLst>
                  <a:ext uri="{0D108BD9-81ED-4DB2-BD59-A6C34878D82A}">
                    <a16:rowId xmlns:a16="http://schemas.microsoft.com/office/drawing/2014/main" xmlns="" val="3621973377"/>
                  </a:ext>
                </a:extLst>
              </a:tr>
              <a:tr h="262526">
                <a:tc vMerge="1">
                  <a:txBody>
                    <a:bodyPr/>
                    <a:lstStyle/>
                    <a:p>
                      <a:endParaRPr lang="en-IN"/>
                    </a:p>
                  </a:txBody>
                  <a:tcPr/>
                </a:tc>
                <a:tc>
                  <a:txBody>
                    <a:bodyPr/>
                    <a:lstStyle/>
                    <a:p>
                      <a:r>
                        <a:rPr lang="en-GB" sz="1100" dirty="0"/>
                        <a:t>Twitter chat</a:t>
                      </a:r>
                      <a:endParaRPr lang="en-IN" sz="1100" dirty="0"/>
                    </a:p>
                  </a:txBody>
                  <a:tcPr>
                    <a:solidFill>
                      <a:schemeClr val="accent4">
                        <a:lumMod val="40000"/>
                        <a:lumOff val="60000"/>
                      </a:schemeClr>
                    </a:solidFill>
                  </a:tcPr>
                </a:tc>
                <a:tc vMerge="1">
                  <a:txBody>
                    <a:bodyPr/>
                    <a:lstStyle/>
                    <a:p>
                      <a:endParaRPr lang="en-IN"/>
                    </a:p>
                  </a:txBody>
                  <a:tcPr/>
                </a:tc>
                <a:tc>
                  <a:txBody>
                    <a:bodyPr/>
                    <a:lstStyle/>
                    <a:p>
                      <a:r>
                        <a:rPr lang="en-GB" sz="1100" dirty="0"/>
                        <a:t>webinar</a:t>
                      </a:r>
                      <a:endParaRPr lang="en-IN" sz="1100" dirty="0"/>
                    </a:p>
                  </a:txBody>
                  <a:tcPr>
                    <a:solidFill>
                      <a:schemeClr val="accent4">
                        <a:lumMod val="40000"/>
                        <a:lumOff val="60000"/>
                      </a:schemeClr>
                    </a:solidFill>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xmlns="" val="4293527170"/>
                  </a:ext>
                </a:extLst>
              </a:tr>
              <a:tr h="349998">
                <a:tc>
                  <a:txBody>
                    <a:bodyPr/>
                    <a:lstStyle/>
                    <a:p>
                      <a:r>
                        <a:rPr lang="en-GB" dirty="0"/>
                        <a:t>15</a:t>
                      </a:r>
                      <a:endParaRPr lang="en-IN" dirty="0"/>
                    </a:p>
                  </a:txBody>
                  <a:tcPr>
                    <a:solidFill>
                      <a:schemeClr val="accent2">
                        <a:lumMod val="20000"/>
                        <a:lumOff val="80000"/>
                      </a:schemeClr>
                    </a:solidFill>
                  </a:tcPr>
                </a:tc>
                <a:tc>
                  <a:txBody>
                    <a:bodyPr/>
                    <a:lstStyle/>
                    <a:p>
                      <a:r>
                        <a:rPr lang="en-GB" dirty="0"/>
                        <a:t>16</a:t>
                      </a:r>
                      <a:endParaRPr lang="en-IN" dirty="0"/>
                    </a:p>
                  </a:txBody>
                  <a:tcPr>
                    <a:solidFill>
                      <a:schemeClr val="accent2">
                        <a:lumMod val="20000"/>
                        <a:lumOff val="80000"/>
                      </a:schemeClr>
                    </a:solidFill>
                  </a:tcPr>
                </a:tc>
                <a:tc>
                  <a:txBody>
                    <a:bodyPr/>
                    <a:lstStyle/>
                    <a:p>
                      <a:r>
                        <a:rPr lang="en-GB" dirty="0"/>
                        <a:t>17</a:t>
                      </a:r>
                      <a:endParaRPr lang="en-IN" dirty="0"/>
                    </a:p>
                  </a:txBody>
                  <a:tcPr>
                    <a:solidFill>
                      <a:schemeClr val="accent2">
                        <a:lumMod val="20000"/>
                        <a:lumOff val="80000"/>
                      </a:schemeClr>
                    </a:solidFill>
                  </a:tcPr>
                </a:tc>
                <a:tc>
                  <a:txBody>
                    <a:bodyPr/>
                    <a:lstStyle/>
                    <a:p>
                      <a:r>
                        <a:rPr lang="en-GB" dirty="0"/>
                        <a:t>18</a:t>
                      </a:r>
                      <a:endParaRPr lang="en-IN" dirty="0"/>
                    </a:p>
                  </a:txBody>
                  <a:tcPr>
                    <a:solidFill>
                      <a:schemeClr val="accent2">
                        <a:lumMod val="20000"/>
                        <a:lumOff val="80000"/>
                      </a:schemeClr>
                    </a:solidFill>
                  </a:tcPr>
                </a:tc>
                <a:tc>
                  <a:txBody>
                    <a:bodyPr/>
                    <a:lstStyle/>
                    <a:p>
                      <a:r>
                        <a:rPr lang="en-GB" dirty="0"/>
                        <a:t>19</a:t>
                      </a:r>
                      <a:endParaRPr lang="en-IN" dirty="0"/>
                    </a:p>
                  </a:txBody>
                  <a:tcPr>
                    <a:solidFill>
                      <a:schemeClr val="accent2">
                        <a:lumMod val="20000"/>
                        <a:lumOff val="80000"/>
                      </a:schemeClr>
                    </a:solidFill>
                  </a:tcPr>
                </a:tc>
                <a:tc>
                  <a:txBody>
                    <a:bodyPr/>
                    <a:lstStyle/>
                    <a:p>
                      <a:r>
                        <a:rPr lang="en-GB" dirty="0"/>
                        <a:t>20</a:t>
                      </a:r>
                      <a:endParaRPr lang="en-IN" dirty="0"/>
                    </a:p>
                  </a:txBody>
                  <a:tcPr>
                    <a:solidFill>
                      <a:schemeClr val="accent2">
                        <a:lumMod val="20000"/>
                        <a:lumOff val="80000"/>
                      </a:schemeClr>
                    </a:solidFill>
                  </a:tcPr>
                </a:tc>
                <a:tc>
                  <a:txBody>
                    <a:bodyPr/>
                    <a:lstStyle/>
                    <a:p>
                      <a:r>
                        <a:rPr lang="en-GB" dirty="0"/>
                        <a:t>21</a:t>
                      </a:r>
                      <a:endParaRPr lang="en-IN" dirty="0"/>
                    </a:p>
                  </a:txBody>
                  <a:tcPr>
                    <a:solidFill>
                      <a:schemeClr val="accent2">
                        <a:lumMod val="20000"/>
                        <a:lumOff val="80000"/>
                      </a:schemeClr>
                    </a:solidFill>
                  </a:tcPr>
                </a:tc>
                <a:extLst>
                  <a:ext uri="{0D108BD9-81ED-4DB2-BD59-A6C34878D82A}">
                    <a16:rowId xmlns:a16="http://schemas.microsoft.com/office/drawing/2014/main" xmlns="" val="2750332259"/>
                  </a:ext>
                </a:extLst>
              </a:tr>
              <a:tr h="408331">
                <a:tc rowSpan="2">
                  <a:txBody>
                    <a:bodyPr/>
                    <a:lstStyle/>
                    <a:p>
                      <a:endParaRPr lang="en-IN" dirty="0"/>
                    </a:p>
                  </a:txBody>
                  <a:tcPr>
                    <a:solidFill>
                      <a:schemeClr val="accent4">
                        <a:lumMod val="40000"/>
                        <a:lumOff val="60000"/>
                      </a:schemeClr>
                    </a:solidFill>
                  </a:tcPr>
                </a:tc>
                <a:tc rowSpan="2">
                  <a:txBody>
                    <a:bodyPr/>
                    <a:lstStyle/>
                    <a:p>
                      <a:r>
                        <a:rPr lang="en-GB" sz="1100" dirty="0"/>
                        <a:t>Twitter chat</a:t>
                      </a:r>
                      <a:endParaRPr lang="en-IN" sz="1100" dirty="0"/>
                    </a:p>
                  </a:txBody>
                  <a:tcPr>
                    <a:solidFill>
                      <a:schemeClr val="accent4">
                        <a:lumMod val="40000"/>
                        <a:lumOff val="60000"/>
                      </a:schemeClr>
                    </a:solidFill>
                  </a:tcPr>
                </a:tc>
                <a:tc rowSpan="2">
                  <a:txBody>
                    <a:bodyPr/>
                    <a:lstStyle/>
                    <a:p>
                      <a:endParaRPr lang="en-IN" sz="1100" dirty="0"/>
                    </a:p>
                  </a:txBody>
                  <a:tcPr>
                    <a:solidFill>
                      <a:schemeClr val="accent4">
                        <a:lumMod val="40000"/>
                        <a:lumOff val="60000"/>
                      </a:schemeClr>
                    </a:solidFill>
                  </a:tcPr>
                </a:tc>
                <a:tc>
                  <a:txBody>
                    <a:bodyPr/>
                    <a:lstStyle/>
                    <a:p>
                      <a:r>
                        <a:rPr lang="en-GB" sz="1100" dirty="0"/>
                        <a:t>Product launch</a:t>
                      </a:r>
                      <a:endParaRPr lang="en-IN" sz="1100" dirty="0"/>
                    </a:p>
                  </a:txBody>
                  <a:tcPr>
                    <a:solidFill>
                      <a:schemeClr val="accent4">
                        <a:lumMod val="40000"/>
                        <a:lumOff val="60000"/>
                      </a:schemeClr>
                    </a:solidFill>
                  </a:tcPr>
                </a:tc>
                <a:tc rowSpan="2">
                  <a:txBody>
                    <a:bodyPr/>
                    <a:lstStyle/>
                    <a:p>
                      <a:r>
                        <a:rPr lang="en-GB" sz="1100" dirty="0"/>
                        <a:t>Campaing-1</a:t>
                      </a:r>
                      <a:endParaRPr lang="en-IN" sz="1100" dirty="0"/>
                    </a:p>
                  </a:txBody>
                  <a:tcPr>
                    <a:solidFill>
                      <a:schemeClr val="accent4">
                        <a:lumMod val="40000"/>
                        <a:lumOff val="60000"/>
                      </a:schemeClr>
                    </a:solidFill>
                  </a:tcPr>
                </a:tc>
                <a:tc>
                  <a:txBody>
                    <a:bodyPr/>
                    <a:lstStyle/>
                    <a:p>
                      <a:r>
                        <a:rPr lang="en-GB" sz="1100" dirty="0"/>
                        <a:t>Campaing-1</a:t>
                      </a:r>
                      <a:endParaRPr lang="en-IN" sz="1100" dirty="0"/>
                    </a:p>
                  </a:txBody>
                  <a:tcPr>
                    <a:solidFill>
                      <a:schemeClr val="accent4">
                        <a:lumMod val="40000"/>
                        <a:lumOff val="60000"/>
                      </a:schemeClr>
                    </a:solidFill>
                  </a:tcPr>
                </a:tc>
                <a:tc rowSpan="2">
                  <a:txBody>
                    <a:bodyPr/>
                    <a:lstStyle/>
                    <a:p>
                      <a:endParaRPr lang="en-IN" sz="1100" dirty="0"/>
                    </a:p>
                  </a:txBody>
                  <a:tcPr>
                    <a:solidFill>
                      <a:schemeClr val="accent4">
                        <a:lumMod val="40000"/>
                        <a:lumOff val="60000"/>
                      </a:schemeClr>
                    </a:solidFill>
                  </a:tcPr>
                </a:tc>
                <a:extLst>
                  <a:ext uri="{0D108BD9-81ED-4DB2-BD59-A6C34878D82A}">
                    <a16:rowId xmlns:a16="http://schemas.microsoft.com/office/drawing/2014/main" xmlns="" val="2381083498"/>
                  </a:ext>
                </a:extLst>
              </a:tr>
              <a:tr h="568747">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r>
                        <a:rPr lang="en-GB" sz="1100" dirty="0"/>
                        <a:t>Campaing-1</a:t>
                      </a:r>
                      <a:endParaRPr lang="en-IN" sz="1100" dirty="0"/>
                    </a:p>
                  </a:txBody>
                  <a:tcPr>
                    <a:solidFill>
                      <a:schemeClr val="accent4">
                        <a:lumMod val="40000"/>
                        <a:lumOff val="60000"/>
                      </a:schemeClr>
                    </a:solidFill>
                  </a:tcPr>
                </a:tc>
                <a:tc vMerge="1">
                  <a:txBody>
                    <a:bodyPr/>
                    <a:lstStyle/>
                    <a:p>
                      <a:endParaRPr lang="en-IN"/>
                    </a:p>
                  </a:txBody>
                  <a:tcPr/>
                </a:tc>
                <a:tc>
                  <a:txBody>
                    <a:bodyPr/>
                    <a:lstStyle/>
                    <a:p>
                      <a:r>
                        <a:rPr lang="en-GB" sz="1100" dirty="0"/>
                        <a:t>Group engagement</a:t>
                      </a:r>
                      <a:endParaRPr lang="en-IN" sz="1100" dirty="0"/>
                    </a:p>
                  </a:txBody>
                  <a:tcPr>
                    <a:solidFill>
                      <a:schemeClr val="accent4">
                        <a:lumMod val="40000"/>
                        <a:lumOff val="60000"/>
                      </a:schemeClr>
                    </a:solidFill>
                  </a:tcPr>
                </a:tc>
                <a:tc vMerge="1">
                  <a:txBody>
                    <a:bodyPr/>
                    <a:lstStyle/>
                    <a:p>
                      <a:endParaRPr lang="en-IN"/>
                    </a:p>
                  </a:txBody>
                  <a:tcPr/>
                </a:tc>
                <a:extLst>
                  <a:ext uri="{0D108BD9-81ED-4DB2-BD59-A6C34878D82A}">
                    <a16:rowId xmlns:a16="http://schemas.microsoft.com/office/drawing/2014/main" xmlns="" val="2869466020"/>
                  </a:ext>
                </a:extLst>
              </a:tr>
              <a:tr h="349998">
                <a:tc>
                  <a:txBody>
                    <a:bodyPr/>
                    <a:lstStyle/>
                    <a:p>
                      <a:r>
                        <a:rPr lang="en-GB" dirty="0"/>
                        <a:t>22</a:t>
                      </a:r>
                      <a:endParaRPr lang="en-IN" dirty="0"/>
                    </a:p>
                  </a:txBody>
                  <a:tcPr>
                    <a:solidFill>
                      <a:schemeClr val="accent2">
                        <a:lumMod val="20000"/>
                        <a:lumOff val="80000"/>
                      </a:schemeClr>
                    </a:solidFill>
                  </a:tcPr>
                </a:tc>
                <a:tc>
                  <a:txBody>
                    <a:bodyPr/>
                    <a:lstStyle/>
                    <a:p>
                      <a:r>
                        <a:rPr lang="en-GB" sz="1100" dirty="0"/>
                        <a:t>23</a:t>
                      </a:r>
                      <a:endParaRPr lang="en-IN" sz="1100" dirty="0"/>
                    </a:p>
                  </a:txBody>
                  <a:tcPr>
                    <a:solidFill>
                      <a:schemeClr val="accent2">
                        <a:lumMod val="20000"/>
                        <a:lumOff val="80000"/>
                      </a:schemeClr>
                    </a:solidFill>
                  </a:tcPr>
                </a:tc>
                <a:tc>
                  <a:txBody>
                    <a:bodyPr/>
                    <a:lstStyle/>
                    <a:p>
                      <a:r>
                        <a:rPr lang="en-GB" sz="1100" dirty="0"/>
                        <a:t>24</a:t>
                      </a:r>
                      <a:endParaRPr lang="en-IN" sz="1100" dirty="0"/>
                    </a:p>
                  </a:txBody>
                  <a:tcPr>
                    <a:solidFill>
                      <a:schemeClr val="accent2">
                        <a:lumMod val="20000"/>
                        <a:lumOff val="80000"/>
                      </a:schemeClr>
                    </a:solidFill>
                  </a:tcPr>
                </a:tc>
                <a:tc>
                  <a:txBody>
                    <a:bodyPr/>
                    <a:lstStyle/>
                    <a:p>
                      <a:r>
                        <a:rPr lang="en-GB" sz="1100" dirty="0"/>
                        <a:t>25</a:t>
                      </a:r>
                      <a:endParaRPr lang="en-IN" sz="1100" dirty="0"/>
                    </a:p>
                  </a:txBody>
                  <a:tcPr>
                    <a:solidFill>
                      <a:schemeClr val="accent2">
                        <a:lumMod val="20000"/>
                        <a:lumOff val="80000"/>
                      </a:schemeClr>
                    </a:solidFill>
                  </a:tcPr>
                </a:tc>
                <a:tc>
                  <a:txBody>
                    <a:bodyPr/>
                    <a:lstStyle/>
                    <a:p>
                      <a:r>
                        <a:rPr lang="en-GB" sz="1100" dirty="0"/>
                        <a:t>26</a:t>
                      </a:r>
                      <a:endParaRPr lang="en-IN" sz="1100" dirty="0"/>
                    </a:p>
                  </a:txBody>
                  <a:tcPr>
                    <a:solidFill>
                      <a:schemeClr val="accent2">
                        <a:lumMod val="20000"/>
                        <a:lumOff val="80000"/>
                      </a:schemeClr>
                    </a:solidFill>
                  </a:tcPr>
                </a:tc>
                <a:tc>
                  <a:txBody>
                    <a:bodyPr/>
                    <a:lstStyle/>
                    <a:p>
                      <a:r>
                        <a:rPr lang="en-GB" sz="1100" dirty="0"/>
                        <a:t>27</a:t>
                      </a:r>
                      <a:endParaRPr lang="en-IN" sz="1100" dirty="0"/>
                    </a:p>
                  </a:txBody>
                  <a:tcPr>
                    <a:solidFill>
                      <a:schemeClr val="accent2">
                        <a:lumMod val="20000"/>
                        <a:lumOff val="80000"/>
                      </a:schemeClr>
                    </a:solidFill>
                  </a:tcPr>
                </a:tc>
                <a:tc>
                  <a:txBody>
                    <a:bodyPr/>
                    <a:lstStyle/>
                    <a:p>
                      <a:r>
                        <a:rPr lang="en-GB" sz="1100" dirty="0"/>
                        <a:t>28</a:t>
                      </a:r>
                      <a:endParaRPr lang="en-IN" sz="1100" dirty="0"/>
                    </a:p>
                  </a:txBody>
                  <a:tcPr>
                    <a:solidFill>
                      <a:schemeClr val="accent2">
                        <a:lumMod val="20000"/>
                        <a:lumOff val="80000"/>
                      </a:schemeClr>
                    </a:solidFill>
                  </a:tcPr>
                </a:tc>
                <a:extLst>
                  <a:ext uri="{0D108BD9-81ED-4DB2-BD59-A6C34878D82A}">
                    <a16:rowId xmlns:a16="http://schemas.microsoft.com/office/drawing/2014/main" xmlns="" val="3018830434"/>
                  </a:ext>
                </a:extLst>
              </a:tr>
              <a:tr h="247915">
                <a:tc rowSpan="2">
                  <a:txBody>
                    <a:bodyPr/>
                    <a:lstStyle/>
                    <a:p>
                      <a:endParaRPr lang="en-IN" dirty="0"/>
                    </a:p>
                  </a:txBody>
                  <a:tcPr>
                    <a:solidFill>
                      <a:schemeClr val="accent4">
                        <a:lumMod val="40000"/>
                        <a:lumOff val="60000"/>
                      </a:schemeClr>
                    </a:solidFill>
                  </a:tcPr>
                </a:tc>
                <a:tc>
                  <a:txBody>
                    <a:bodyPr/>
                    <a:lstStyle/>
                    <a:p>
                      <a:r>
                        <a:rPr lang="en-GB" sz="1100" dirty="0"/>
                        <a:t>holiday</a:t>
                      </a:r>
                      <a:endParaRPr lang="en-IN" sz="1100" dirty="0"/>
                    </a:p>
                  </a:txBody>
                  <a:tcPr>
                    <a:solidFill>
                      <a:schemeClr val="accent4">
                        <a:lumMod val="40000"/>
                        <a:lumOff val="60000"/>
                      </a:schemeClr>
                    </a:solidFill>
                  </a:tcPr>
                </a:tc>
                <a:tc>
                  <a:txBody>
                    <a:bodyPr/>
                    <a:lstStyle/>
                    <a:p>
                      <a:r>
                        <a:rPr lang="en-GB" sz="1100" dirty="0"/>
                        <a:t>holiday</a:t>
                      </a:r>
                      <a:endParaRPr lang="en-IN" sz="1100" dirty="0"/>
                    </a:p>
                  </a:txBody>
                  <a:tcPr>
                    <a:solidFill>
                      <a:schemeClr val="accent4">
                        <a:lumMod val="40000"/>
                        <a:lumOff val="60000"/>
                      </a:schemeClr>
                    </a:solidFill>
                  </a:tcPr>
                </a:tc>
                <a:tc>
                  <a:txBody>
                    <a:bodyPr/>
                    <a:lstStyle/>
                    <a:p>
                      <a:r>
                        <a:rPr lang="en-GB" sz="1100" dirty="0"/>
                        <a:t>holiday</a:t>
                      </a:r>
                      <a:endParaRPr lang="en-IN" sz="1100" dirty="0"/>
                    </a:p>
                  </a:txBody>
                  <a:tcPr>
                    <a:solidFill>
                      <a:schemeClr val="accent4">
                        <a:lumMod val="40000"/>
                        <a:lumOff val="60000"/>
                      </a:schemeClr>
                    </a:solidFill>
                  </a:tcPr>
                </a:tc>
                <a:tc rowSpan="2">
                  <a:txBody>
                    <a:bodyPr/>
                    <a:lstStyle/>
                    <a:p>
                      <a:endParaRPr lang="en-IN" sz="1100" dirty="0"/>
                    </a:p>
                  </a:txBody>
                  <a:tcPr>
                    <a:solidFill>
                      <a:schemeClr val="accent4">
                        <a:lumMod val="40000"/>
                        <a:lumOff val="60000"/>
                      </a:schemeClr>
                    </a:solidFill>
                  </a:tcPr>
                </a:tc>
                <a:tc rowSpan="2">
                  <a:txBody>
                    <a:bodyPr/>
                    <a:lstStyle/>
                    <a:p>
                      <a:r>
                        <a:rPr lang="en-GB" sz="1100" dirty="0"/>
                        <a:t>Group engagement</a:t>
                      </a:r>
                      <a:endParaRPr lang="en-IN" sz="1100" dirty="0"/>
                    </a:p>
                  </a:txBody>
                  <a:tcPr>
                    <a:solidFill>
                      <a:schemeClr val="accent4">
                        <a:lumMod val="40000"/>
                        <a:lumOff val="60000"/>
                      </a:schemeClr>
                    </a:solidFill>
                  </a:tcPr>
                </a:tc>
                <a:tc rowSpan="2">
                  <a:txBody>
                    <a:bodyPr/>
                    <a:lstStyle/>
                    <a:p>
                      <a:endParaRPr lang="en-IN" sz="1100" dirty="0"/>
                    </a:p>
                  </a:txBody>
                  <a:tcPr>
                    <a:solidFill>
                      <a:schemeClr val="accent4">
                        <a:lumMod val="40000"/>
                        <a:lumOff val="60000"/>
                      </a:schemeClr>
                    </a:solidFill>
                  </a:tcPr>
                </a:tc>
                <a:extLst>
                  <a:ext uri="{0D108BD9-81ED-4DB2-BD59-A6C34878D82A}">
                    <a16:rowId xmlns:a16="http://schemas.microsoft.com/office/drawing/2014/main" xmlns="" val="239731856"/>
                  </a:ext>
                </a:extLst>
              </a:tr>
              <a:tr h="320831">
                <a:tc vMerge="1">
                  <a:txBody>
                    <a:bodyPr/>
                    <a:lstStyle/>
                    <a:p>
                      <a:endParaRPr lang="en-IN"/>
                    </a:p>
                  </a:txBody>
                  <a:tcPr/>
                </a:tc>
                <a:tc>
                  <a:txBody>
                    <a:bodyPr/>
                    <a:lstStyle/>
                    <a:p>
                      <a:r>
                        <a:rPr lang="en-GB" sz="1100" dirty="0"/>
                        <a:t>New blogs</a:t>
                      </a:r>
                      <a:endParaRPr lang="en-IN" sz="1100" dirty="0"/>
                    </a:p>
                  </a:txBody>
                  <a:tcPr>
                    <a:solidFill>
                      <a:schemeClr val="accent4">
                        <a:lumMod val="40000"/>
                        <a:lumOff val="60000"/>
                      </a:schemeClr>
                    </a:solidFill>
                  </a:tcPr>
                </a:tc>
                <a:tc>
                  <a:txBody>
                    <a:bodyPr/>
                    <a:lstStyle/>
                    <a:p>
                      <a:r>
                        <a:rPr lang="en-GB" sz="1100" dirty="0"/>
                        <a:t>New blogs</a:t>
                      </a:r>
                      <a:endParaRPr lang="en-IN" sz="1100" dirty="0"/>
                    </a:p>
                  </a:txBody>
                  <a:tcPr>
                    <a:solidFill>
                      <a:schemeClr val="accent4">
                        <a:lumMod val="40000"/>
                        <a:lumOff val="60000"/>
                      </a:schemeClr>
                    </a:solidFill>
                  </a:tcPr>
                </a:tc>
                <a:tc>
                  <a:txBody>
                    <a:bodyPr/>
                    <a:lstStyle/>
                    <a:p>
                      <a:r>
                        <a:rPr lang="en-GB" sz="1100" dirty="0"/>
                        <a:t>New blogs</a:t>
                      </a:r>
                      <a:endParaRPr lang="en-IN" sz="1100" dirty="0"/>
                    </a:p>
                  </a:txBody>
                  <a:tcPr>
                    <a:solidFill>
                      <a:schemeClr val="accent4">
                        <a:lumMod val="40000"/>
                        <a:lumOff val="60000"/>
                      </a:schemeClr>
                    </a:solidFill>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xmlns="" val="3091916303"/>
                  </a:ext>
                </a:extLst>
              </a:tr>
              <a:tr h="349998">
                <a:tc>
                  <a:txBody>
                    <a:bodyPr/>
                    <a:lstStyle/>
                    <a:p>
                      <a:r>
                        <a:rPr lang="en-GB" dirty="0"/>
                        <a:t>29</a:t>
                      </a:r>
                      <a:endParaRPr lang="en-IN" dirty="0"/>
                    </a:p>
                  </a:txBody>
                  <a:tcPr>
                    <a:solidFill>
                      <a:schemeClr val="accent2">
                        <a:lumMod val="20000"/>
                        <a:lumOff val="80000"/>
                      </a:schemeClr>
                    </a:solidFill>
                  </a:tcPr>
                </a:tc>
                <a:tc>
                  <a:txBody>
                    <a:bodyPr/>
                    <a:lstStyle/>
                    <a:p>
                      <a:r>
                        <a:rPr lang="en-GB" sz="1100" dirty="0"/>
                        <a:t>30 </a:t>
                      </a:r>
                      <a:endParaRPr lang="en-IN" sz="1100" dirty="0"/>
                    </a:p>
                  </a:txBody>
                  <a:tcPr>
                    <a:solidFill>
                      <a:schemeClr val="accent2">
                        <a:lumMod val="20000"/>
                        <a:lumOff val="80000"/>
                      </a:schemeClr>
                    </a:solidFill>
                  </a:tcPr>
                </a:tc>
                <a:tc>
                  <a:txBody>
                    <a:bodyPr/>
                    <a:lstStyle/>
                    <a:p>
                      <a:r>
                        <a:rPr lang="en-GB" sz="1100" dirty="0"/>
                        <a:t>31</a:t>
                      </a:r>
                      <a:endParaRPr lang="en-IN" sz="1100" dirty="0"/>
                    </a:p>
                  </a:txBody>
                  <a:tcPr>
                    <a:solidFill>
                      <a:schemeClr val="accent2">
                        <a:lumMod val="20000"/>
                        <a:lumOff val="80000"/>
                      </a:schemeClr>
                    </a:solidFill>
                  </a:tcPr>
                </a:tc>
                <a:tc gridSpan="4">
                  <a:txBody>
                    <a:bodyPr/>
                    <a:lstStyle/>
                    <a:p>
                      <a:r>
                        <a:rPr lang="en-GB" sz="1100" dirty="0"/>
                        <a:t>                              Key happenings</a:t>
                      </a:r>
                      <a:endParaRPr lang="en-IN" sz="1100" dirty="0"/>
                    </a:p>
                  </a:txBody>
                  <a:tcPr>
                    <a:solidFill>
                      <a:srgbClr val="FF9966"/>
                    </a:solidFill>
                  </a:tcPr>
                </a:tc>
                <a:tc hMerge="1">
                  <a:txBody>
                    <a:bodyPr/>
                    <a:lstStyle/>
                    <a:p>
                      <a:endParaRPr lang="en-IN" dirty="0"/>
                    </a:p>
                  </a:txBody>
                  <a:tcPr>
                    <a:solidFill>
                      <a:schemeClr val="accent2">
                        <a:lumMod val="20000"/>
                        <a:lumOff val="80000"/>
                      </a:schemeClr>
                    </a:solidFill>
                  </a:tcPr>
                </a:tc>
                <a:tc hMerge="1">
                  <a:txBody>
                    <a:bodyPr/>
                    <a:lstStyle/>
                    <a:p>
                      <a:endParaRPr lang="en-IN" dirty="0"/>
                    </a:p>
                  </a:txBody>
                  <a:tcPr>
                    <a:solidFill>
                      <a:schemeClr val="accent2">
                        <a:lumMod val="20000"/>
                        <a:lumOff val="80000"/>
                      </a:schemeClr>
                    </a:solidFill>
                  </a:tcPr>
                </a:tc>
                <a:tc hMerge="1">
                  <a:txBody>
                    <a:bodyPr/>
                    <a:lstStyle/>
                    <a:p>
                      <a:endParaRPr lang="en-IN" dirty="0"/>
                    </a:p>
                  </a:txBody>
                  <a:tcPr>
                    <a:solidFill>
                      <a:schemeClr val="accent2">
                        <a:lumMod val="20000"/>
                        <a:lumOff val="80000"/>
                      </a:schemeClr>
                    </a:solidFill>
                  </a:tcPr>
                </a:tc>
                <a:extLst>
                  <a:ext uri="{0D108BD9-81ED-4DB2-BD59-A6C34878D82A}">
                    <a16:rowId xmlns:a16="http://schemas.microsoft.com/office/drawing/2014/main" xmlns="" val="2999380893"/>
                  </a:ext>
                </a:extLst>
              </a:tr>
              <a:tr h="247915">
                <a:tc rowSpan="9">
                  <a:txBody>
                    <a:bodyPr/>
                    <a:lstStyle/>
                    <a:p>
                      <a:endParaRPr lang="en-IN" dirty="0"/>
                    </a:p>
                  </a:txBody>
                  <a:tcPr>
                    <a:solidFill>
                      <a:schemeClr val="accent4">
                        <a:lumMod val="40000"/>
                        <a:lumOff val="60000"/>
                      </a:schemeClr>
                    </a:solidFill>
                  </a:tcPr>
                </a:tc>
                <a:tc>
                  <a:txBody>
                    <a:bodyPr/>
                    <a:lstStyle/>
                    <a:p>
                      <a:r>
                        <a:rPr lang="en-GB" sz="1100" dirty="0"/>
                        <a:t>webinar</a:t>
                      </a:r>
                      <a:endParaRPr lang="en-IN" sz="1100" dirty="0"/>
                    </a:p>
                  </a:txBody>
                  <a:tcPr>
                    <a:solidFill>
                      <a:schemeClr val="accent4">
                        <a:lumMod val="40000"/>
                        <a:lumOff val="60000"/>
                      </a:schemeClr>
                    </a:solidFill>
                  </a:tcPr>
                </a:tc>
                <a:tc rowSpan="9">
                  <a:txBody>
                    <a:bodyPr/>
                    <a:lstStyle/>
                    <a:p>
                      <a:endParaRPr lang="en-IN" sz="1100" dirty="0"/>
                    </a:p>
                  </a:txBody>
                  <a:tcPr>
                    <a:solidFill>
                      <a:schemeClr val="accent4">
                        <a:lumMod val="40000"/>
                        <a:lumOff val="60000"/>
                      </a:schemeClr>
                    </a:solidFill>
                  </a:tcPr>
                </a:tc>
                <a:tc rowSpan="4">
                  <a:txBody>
                    <a:bodyPr/>
                    <a:lstStyle/>
                    <a:p>
                      <a:r>
                        <a:rPr lang="en-GB" sz="1100" dirty="0"/>
                        <a:t>New blogs</a:t>
                      </a:r>
                      <a:endParaRPr lang="en-IN" sz="1100" dirty="0"/>
                    </a:p>
                  </a:txBody>
                  <a:tcPr>
                    <a:solidFill>
                      <a:schemeClr val="accent4">
                        <a:lumMod val="40000"/>
                        <a:lumOff val="60000"/>
                      </a:schemeClr>
                    </a:solidFill>
                  </a:tcPr>
                </a:tc>
                <a:tc rowSpan="2">
                  <a:txBody>
                    <a:bodyPr/>
                    <a:lstStyle/>
                    <a:p>
                      <a:r>
                        <a:rPr lang="en-GB" sz="1100" dirty="0"/>
                        <a:t>Campaing-1</a:t>
                      </a:r>
                      <a:endParaRPr lang="en-IN" sz="1100" dirty="0"/>
                    </a:p>
                  </a:txBody>
                  <a:tcPr>
                    <a:solidFill>
                      <a:schemeClr val="accent4">
                        <a:lumMod val="40000"/>
                        <a:lumOff val="60000"/>
                      </a:schemeClr>
                    </a:solidFill>
                  </a:tcPr>
                </a:tc>
                <a:tc rowSpan="3">
                  <a:txBody>
                    <a:bodyPr/>
                    <a:lstStyle/>
                    <a:p>
                      <a:r>
                        <a:rPr lang="en-GB" sz="1100" dirty="0"/>
                        <a:t>Product launch</a:t>
                      </a:r>
                      <a:endParaRPr lang="en-IN" sz="1100" dirty="0"/>
                    </a:p>
                  </a:txBody>
                  <a:tcPr>
                    <a:solidFill>
                      <a:schemeClr val="accent4">
                        <a:lumMod val="40000"/>
                        <a:lumOff val="60000"/>
                      </a:schemeClr>
                    </a:solidFill>
                  </a:tcPr>
                </a:tc>
                <a:tc rowSpan="5">
                  <a:txBody>
                    <a:bodyPr/>
                    <a:lstStyle/>
                    <a:p>
                      <a:r>
                        <a:rPr lang="en-GB" sz="1100" dirty="0"/>
                        <a:t>Twitter chat</a:t>
                      </a:r>
                      <a:endParaRPr lang="en-IN" sz="1100" dirty="0"/>
                    </a:p>
                  </a:txBody>
                  <a:tcPr>
                    <a:solidFill>
                      <a:schemeClr val="accent4">
                        <a:lumMod val="40000"/>
                        <a:lumOff val="60000"/>
                      </a:schemeClr>
                    </a:solidFill>
                  </a:tcPr>
                </a:tc>
                <a:extLst>
                  <a:ext uri="{0D108BD9-81ED-4DB2-BD59-A6C34878D82A}">
                    <a16:rowId xmlns:a16="http://schemas.microsoft.com/office/drawing/2014/main" xmlns="" val="2819721794"/>
                  </a:ext>
                </a:extLst>
              </a:tr>
              <a:tr h="0">
                <a:tc vMerge="1">
                  <a:txBody>
                    <a:bodyPr/>
                    <a:lstStyle/>
                    <a:p>
                      <a:endParaRPr lang="en-IN"/>
                    </a:p>
                  </a:txBody>
                  <a:tcPr/>
                </a:tc>
                <a:tc rowSpan="8">
                  <a:txBody>
                    <a:bodyPr/>
                    <a:lstStyle/>
                    <a:p>
                      <a:r>
                        <a:rPr lang="en-GB" sz="1100" dirty="0"/>
                        <a:t>Evergreen/updated blogs</a:t>
                      </a:r>
                      <a:endParaRPr lang="en-IN" sz="1100" dirty="0"/>
                    </a:p>
                  </a:txBody>
                  <a:tcPr>
                    <a:solidFill>
                      <a:schemeClr val="accent4">
                        <a:lumMod val="40000"/>
                        <a:lumOff val="60000"/>
                      </a:schemeClr>
                    </a:solidFill>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xmlns="" val="3205887588"/>
                  </a:ext>
                </a:extLst>
              </a:tr>
              <a:tr h="92361">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rowSpan="4">
                  <a:txBody>
                    <a:bodyPr/>
                    <a:lstStyle/>
                    <a:p>
                      <a:r>
                        <a:rPr lang="en-GB" sz="1100" dirty="0"/>
                        <a:t>E book</a:t>
                      </a:r>
                      <a:endParaRPr lang="en-IN" sz="1100" dirty="0"/>
                    </a:p>
                  </a:txBody>
                  <a:tcPr>
                    <a:solidFill>
                      <a:schemeClr val="accent4">
                        <a:lumMod val="40000"/>
                        <a:lumOff val="60000"/>
                      </a:schemeClr>
                    </a:solidFill>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xmlns="" val="1073934035"/>
                  </a:ext>
                </a:extLst>
              </a:tr>
              <a:tr h="0">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rowSpan="4">
                  <a:txBody>
                    <a:bodyPr/>
                    <a:lstStyle/>
                    <a:p>
                      <a:r>
                        <a:rPr lang="en-GB" sz="1100" dirty="0"/>
                        <a:t>webinar</a:t>
                      </a:r>
                      <a:endParaRPr lang="en-IN" sz="1100" dirty="0"/>
                    </a:p>
                  </a:txBody>
                  <a:tcPr>
                    <a:solidFill>
                      <a:schemeClr val="accent4">
                        <a:lumMod val="40000"/>
                        <a:lumOff val="60000"/>
                      </a:schemeClr>
                    </a:solidFill>
                  </a:tcPr>
                </a:tc>
                <a:tc vMerge="1">
                  <a:txBody>
                    <a:bodyPr/>
                    <a:lstStyle/>
                    <a:p>
                      <a:endParaRPr lang="en-IN"/>
                    </a:p>
                  </a:txBody>
                  <a:tcPr/>
                </a:tc>
                <a:extLst>
                  <a:ext uri="{0D108BD9-81ED-4DB2-BD59-A6C34878D82A}">
                    <a16:rowId xmlns:a16="http://schemas.microsoft.com/office/drawing/2014/main" xmlns="" val="2320113767"/>
                  </a:ext>
                </a:extLst>
              </a:tr>
              <a:tr h="0">
                <a:tc vMerge="1">
                  <a:txBody>
                    <a:bodyPr/>
                    <a:lstStyle/>
                    <a:p>
                      <a:endParaRPr lang="en-IN"/>
                    </a:p>
                  </a:txBody>
                  <a:tcPr/>
                </a:tc>
                <a:tc vMerge="1">
                  <a:txBody>
                    <a:bodyPr/>
                    <a:lstStyle/>
                    <a:p>
                      <a:endParaRPr lang="en-IN"/>
                    </a:p>
                  </a:txBody>
                  <a:tcPr/>
                </a:tc>
                <a:tc vMerge="1">
                  <a:txBody>
                    <a:bodyPr/>
                    <a:lstStyle/>
                    <a:p>
                      <a:endParaRPr lang="en-IN"/>
                    </a:p>
                  </a:txBody>
                  <a:tcPr/>
                </a:tc>
                <a:tc rowSpan="4">
                  <a:txBody>
                    <a:bodyPr/>
                    <a:lstStyle/>
                    <a:p>
                      <a:r>
                        <a:rPr lang="en-GB" sz="1100" dirty="0"/>
                        <a:t>holiday</a:t>
                      </a:r>
                      <a:endParaRPr lang="en-IN" sz="1100" dirty="0"/>
                    </a:p>
                  </a:txBody>
                  <a:tcPr>
                    <a:solidFill>
                      <a:schemeClr val="accent4">
                        <a:lumMod val="40000"/>
                        <a:lumOff val="60000"/>
                      </a:schemeClr>
                    </a:solidFill>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xmlns="" val="3649602025"/>
                  </a:ext>
                </a:extLst>
              </a:tr>
              <a:tr h="0">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rowSpan="4">
                  <a:txBody>
                    <a:bodyPr/>
                    <a:lstStyle/>
                    <a:p>
                      <a:r>
                        <a:rPr lang="en-GB" sz="1100" dirty="0"/>
                        <a:t>others</a:t>
                      </a:r>
                      <a:endParaRPr lang="en-IN" sz="1100" dirty="0"/>
                    </a:p>
                  </a:txBody>
                  <a:tcPr>
                    <a:solidFill>
                      <a:schemeClr val="accent4">
                        <a:lumMod val="40000"/>
                        <a:lumOff val="60000"/>
                      </a:schemeClr>
                    </a:solidFill>
                  </a:tcPr>
                </a:tc>
                <a:extLst>
                  <a:ext uri="{0D108BD9-81ED-4DB2-BD59-A6C34878D82A}">
                    <a16:rowId xmlns:a16="http://schemas.microsoft.com/office/drawing/2014/main" xmlns="" val="2598389065"/>
                  </a:ext>
                </a:extLst>
              </a:tr>
              <a:tr h="0">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rowSpan="3">
                  <a:txBody>
                    <a:bodyPr/>
                    <a:lstStyle/>
                    <a:p>
                      <a:r>
                        <a:rPr lang="en-GB" sz="1100" dirty="0"/>
                        <a:t>Curated content</a:t>
                      </a:r>
                      <a:endParaRPr lang="en-IN" sz="1100" dirty="0"/>
                    </a:p>
                  </a:txBody>
                  <a:tcPr>
                    <a:solidFill>
                      <a:schemeClr val="accent4">
                        <a:lumMod val="40000"/>
                        <a:lumOff val="60000"/>
                      </a:schemeClr>
                    </a:solidFill>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xmlns="" val="1044483622"/>
                  </a:ext>
                </a:extLst>
              </a:tr>
              <a:tr h="0">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rowSpan="2">
                  <a:txBody>
                    <a:bodyPr/>
                    <a:lstStyle/>
                    <a:p>
                      <a:r>
                        <a:rPr lang="en-GB" sz="1100" dirty="0"/>
                        <a:t>Group engagement</a:t>
                      </a:r>
                      <a:endParaRPr lang="en-IN" sz="1100" dirty="0"/>
                    </a:p>
                  </a:txBody>
                  <a:tcPr>
                    <a:solidFill>
                      <a:schemeClr val="accent4">
                        <a:lumMod val="40000"/>
                        <a:lumOff val="60000"/>
                      </a:schemeClr>
                    </a:solidFill>
                  </a:tcPr>
                </a:tc>
                <a:tc vMerge="1">
                  <a:txBody>
                    <a:bodyPr/>
                    <a:lstStyle/>
                    <a:p>
                      <a:endParaRPr lang="en-IN"/>
                    </a:p>
                  </a:txBody>
                  <a:tcPr/>
                </a:tc>
                <a:extLst>
                  <a:ext uri="{0D108BD9-81ED-4DB2-BD59-A6C34878D82A}">
                    <a16:rowId xmlns:a16="http://schemas.microsoft.com/office/drawing/2014/main" xmlns="" val="439060236"/>
                  </a:ext>
                </a:extLst>
              </a:tr>
              <a:tr h="500691">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r>
                        <a:rPr lang="en-GB" sz="1100" dirty="0"/>
                        <a:t>Evergreen/updated blogs</a:t>
                      </a:r>
                      <a:endParaRPr lang="en-IN" sz="1100" dirty="0"/>
                    </a:p>
                  </a:txBody>
                  <a:tcPr>
                    <a:solidFill>
                      <a:schemeClr val="accent4">
                        <a:lumMod val="40000"/>
                        <a:lumOff val="60000"/>
                      </a:schemeClr>
                    </a:solidFill>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xmlns="" val="706651806"/>
                  </a:ext>
                </a:extLst>
              </a:tr>
            </a:tbl>
          </a:graphicData>
        </a:graphic>
      </p:graphicFrame>
    </p:spTree>
    <p:extLst>
      <p:ext uri="{BB962C8B-B14F-4D97-AF65-F5344CB8AC3E}">
        <p14:creationId xmlns:p14="http://schemas.microsoft.com/office/powerpoint/2010/main" val="3012685732"/>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xmlns="" id="{4ED609F7-614F-4B11-80D5-8E798A1DDBB9}"/>
              </a:ext>
            </a:extLst>
          </p:cNvPr>
          <p:cNvSpPr>
            <a:spLocks noGrp="1"/>
          </p:cNvSpPr>
          <p:nvPr>
            <p:ph type="title"/>
          </p:nvPr>
        </p:nvSpPr>
        <p:spPr>
          <a:xfrm>
            <a:off x="501811" y="-162983"/>
            <a:ext cx="8761413" cy="706964"/>
          </a:xfrm>
        </p:spPr>
        <p:txBody>
          <a:bodyPr/>
          <a:lstStyle/>
          <a:p>
            <a:r>
              <a:rPr lang="en-GB" dirty="0" err="1">
                <a:solidFill>
                  <a:schemeClr val="tx1"/>
                </a:solidFill>
              </a:rPr>
              <a:t>Seo</a:t>
            </a:r>
            <a:r>
              <a:rPr lang="en-GB" dirty="0">
                <a:solidFill>
                  <a:schemeClr val="tx1"/>
                </a:solidFill>
              </a:rPr>
              <a:t> audit:-</a:t>
            </a:r>
            <a:endParaRPr lang="en-IN" dirty="0">
              <a:solidFill>
                <a:schemeClr val="tx1"/>
              </a:solidFill>
            </a:endParaRPr>
          </a:p>
        </p:txBody>
      </p:sp>
      <p:sp>
        <p:nvSpPr>
          <p:cNvPr id="5" name="Slide Number Placeholder 4">
            <a:extLst>
              <a:ext uri="{FF2B5EF4-FFF2-40B4-BE49-F238E27FC236}">
                <a16:creationId xmlns:a16="http://schemas.microsoft.com/office/drawing/2014/main" xmlns="" id="{11B5703F-BF56-47DD-A351-933139F5F2C3}"/>
              </a:ext>
            </a:extLst>
          </p:cNvPr>
          <p:cNvSpPr>
            <a:spLocks noGrp="1"/>
          </p:cNvSpPr>
          <p:nvPr>
            <p:ph type="sldNum" sz="quarter" idx="12"/>
          </p:nvPr>
        </p:nvSpPr>
        <p:spPr/>
        <p:txBody>
          <a:bodyPr/>
          <a:lstStyle/>
          <a:p>
            <a:fld id="{D495E168-DA5E-4888-8D8A-92B118324C14}" type="slidenum">
              <a:rPr lang="en-US" smtClean="0"/>
              <a:pPr/>
              <a:t>8</a:t>
            </a:fld>
            <a:endParaRPr lang="en-US" dirty="0"/>
          </a:p>
        </p:txBody>
      </p:sp>
      <p:pic>
        <p:nvPicPr>
          <p:cNvPr id="3" name="Picture Placeholder 2">
            <a:extLst>
              <a:ext uri="{FF2B5EF4-FFF2-40B4-BE49-F238E27FC236}">
                <a16:creationId xmlns:a16="http://schemas.microsoft.com/office/drawing/2014/main" xmlns="" id="{9B4E65AE-72CF-4DCD-914E-EBF49386D2BB}"/>
              </a:ext>
            </a:extLst>
          </p:cNvPr>
          <p:cNvPicPr>
            <a:picLocks noGrp="1" noChangeAspect="1"/>
          </p:cNvPicPr>
          <p:nvPr>
            <p:ph sz="half" idx="4294967295"/>
          </p:nvPr>
        </p:nvPicPr>
        <p:blipFill>
          <a:blip r:embed="rId3"/>
          <a:stretch>
            <a:fillRect/>
          </a:stretch>
        </p:blipFill>
        <p:spPr>
          <a:xfrm>
            <a:off x="858758" y="991659"/>
            <a:ext cx="2743200" cy="5557574"/>
          </a:xfrm>
        </p:spPr>
      </p:pic>
      <p:pic>
        <p:nvPicPr>
          <p:cNvPr id="13" name="Content Placeholder 12">
            <a:extLst>
              <a:ext uri="{FF2B5EF4-FFF2-40B4-BE49-F238E27FC236}">
                <a16:creationId xmlns:a16="http://schemas.microsoft.com/office/drawing/2014/main" xmlns="" id="{FFF8E048-49BF-4C65-ADF8-192572BCCFF0}"/>
              </a:ext>
            </a:extLst>
          </p:cNvPr>
          <p:cNvPicPr>
            <a:picLocks noGrp="1" noChangeAspect="1"/>
          </p:cNvPicPr>
          <p:nvPr>
            <p:ph sz="quarter" idx="4294967295"/>
          </p:nvPr>
        </p:nvPicPr>
        <p:blipFill>
          <a:blip r:embed="rId4"/>
          <a:stretch>
            <a:fillRect/>
          </a:stretch>
        </p:blipFill>
        <p:spPr>
          <a:xfrm>
            <a:off x="4382601" y="991659"/>
            <a:ext cx="2857500" cy="5657850"/>
          </a:xfrm>
        </p:spPr>
      </p:pic>
      <p:pic>
        <p:nvPicPr>
          <p:cNvPr id="15" name="Picture 14">
            <a:extLst>
              <a:ext uri="{FF2B5EF4-FFF2-40B4-BE49-F238E27FC236}">
                <a16:creationId xmlns:a16="http://schemas.microsoft.com/office/drawing/2014/main" xmlns="" id="{594B0C66-F40A-485A-890B-EAE3CC451291}"/>
              </a:ext>
            </a:extLst>
          </p:cNvPr>
          <p:cNvPicPr>
            <a:picLocks noChangeAspect="1"/>
          </p:cNvPicPr>
          <p:nvPr/>
        </p:nvPicPr>
        <p:blipFill>
          <a:blip r:embed="rId5"/>
          <a:stretch>
            <a:fillRect/>
          </a:stretch>
        </p:blipFill>
        <p:spPr>
          <a:xfrm>
            <a:off x="8020744" y="955676"/>
            <a:ext cx="2857500" cy="5693833"/>
          </a:xfrm>
          <a:prstGeom prst="rect">
            <a:avLst/>
          </a:prstGeom>
        </p:spPr>
      </p:pic>
    </p:spTree>
    <p:extLst>
      <p:ext uri="{BB962C8B-B14F-4D97-AF65-F5344CB8AC3E}">
        <p14:creationId xmlns:p14="http://schemas.microsoft.com/office/powerpoint/2010/main" val="38979793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E45C8C93-8D1C-4B92-87D4-43C5CF877594}"/>
              </a:ext>
            </a:extLst>
          </p:cNvPr>
          <p:cNvSpPr>
            <a:spLocks noGrp="1"/>
          </p:cNvSpPr>
          <p:nvPr>
            <p:ph type="ftr" sz="quarter" idx="11"/>
          </p:nvPr>
        </p:nvSpPr>
        <p:spPr/>
        <p:txBody>
          <a:bodyPr/>
          <a:lstStyle/>
          <a:p>
            <a:r>
              <a:rPr lang="en-US" dirty="0"/>
              <a:t>ADD A FOOTER</a:t>
            </a:r>
          </a:p>
        </p:txBody>
      </p:sp>
      <p:sp>
        <p:nvSpPr>
          <p:cNvPr id="3" name="Slide Number Placeholder 2">
            <a:extLst>
              <a:ext uri="{FF2B5EF4-FFF2-40B4-BE49-F238E27FC236}">
                <a16:creationId xmlns:a16="http://schemas.microsoft.com/office/drawing/2014/main" xmlns="" id="{08C1B33C-CD10-46DE-98D6-94BCA8759EB7}"/>
              </a:ext>
            </a:extLst>
          </p:cNvPr>
          <p:cNvSpPr>
            <a:spLocks noGrp="1"/>
          </p:cNvSpPr>
          <p:nvPr>
            <p:ph type="sldNum" sz="quarter" idx="12"/>
          </p:nvPr>
        </p:nvSpPr>
        <p:spPr/>
        <p:txBody>
          <a:bodyPr/>
          <a:lstStyle/>
          <a:p>
            <a:fld id="{D495E168-DA5E-4888-8D8A-92B118324C14}" type="slidenum">
              <a:rPr lang="en-US" smtClean="0"/>
              <a:pPr/>
              <a:t>9</a:t>
            </a:fld>
            <a:endParaRPr lang="en-US" dirty="0"/>
          </a:p>
        </p:txBody>
      </p:sp>
      <p:pic>
        <p:nvPicPr>
          <p:cNvPr id="5" name="Picture 4">
            <a:extLst>
              <a:ext uri="{FF2B5EF4-FFF2-40B4-BE49-F238E27FC236}">
                <a16:creationId xmlns:a16="http://schemas.microsoft.com/office/drawing/2014/main" xmlns="" id="{E4CBCEEE-7382-4621-BC4D-4A1F24EA557B}"/>
              </a:ext>
            </a:extLst>
          </p:cNvPr>
          <p:cNvPicPr>
            <a:picLocks noChangeAspect="1"/>
          </p:cNvPicPr>
          <p:nvPr/>
        </p:nvPicPr>
        <p:blipFill>
          <a:blip r:embed="rId2"/>
          <a:stretch>
            <a:fillRect/>
          </a:stretch>
        </p:blipFill>
        <p:spPr>
          <a:xfrm>
            <a:off x="310648" y="771895"/>
            <a:ext cx="3086100" cy="5619943"/>
          </a:xfrm>
          <a:prstGeom prst="rect">
            <a:avLst/>
          </a:prstGeom>
        </p:spPr>
      </p:pic>
      <p:pic>
        <p:nvPicPr>
          <p:cNvPr id="7" name="Picture 6">
            <a:extLst>
              <a:ext uri="{FF2B5EF4-FFF2-40B4-BE49-F238E27FC236}">
                <a16:creationId xmlns:a16="http://schemas.microsoft.com/office/drawing/2014/main" xmlns="" id="{4091765B-1E4D-43B5-BDF2-686C5A8ED57A}"/>
              </a:ext>
            </a:extLst>
          </p:cNvPr>
          <p:cNvPicPr>
            <a:picLocks noChangeAspect="1"/>
          </p:cNvPicPr>
          <p:nvPr/>
        </p:nvPicPr>
        <p:blipFill>
          <a:blip r:embed="rId3"/>
          <a:stretch>
            <a:fillRect/>
          </a:stretch>
        </p:blipFill>
        <p:spPr>
          <a:xfrm>
            <a:off x="4671367" y="771895"/>
            <a:ext cx="3086100" cy="5619944"/>
          </a:xfrm>
          <a:prstGeom prst="rect">
            <a:avLst/>
          </a:prstGeom>
        </p:spPr>
      </p:pic>
      <p:pic>
        <p:nvPicPr>
          <p:cNvPr id="9" name="Picture 8">
            <a:extLst>
              <a:ext uri="{FF2B5EF4-FFF2-40B4-BE49-F238E27FC236}">
                <a16:creationId xmlns:a16="http://schemas.microsoft.com/office/drawing/2014/main" xmlns="" id="{B7F0B59A-B4D9-4640-A8EF-D5F5F6213CA0}"/>
              </a:ext>
            </a:extLst>
          </p:cNvPr>
          <p:cNvPicPr>
            <a:picLocks noChangeAspect="1"/>
          </p:cNvPicPr>
          <p:nvPr/>
        </p:nvPicPr>
        <p:blipFill>
          <a:blip r:embed="rId4"/>
          <a:stretch>
            <a:fillRect/>
          </a:stretch>
        </p:blipFill>
        <p:spPr>
          <a:xfrm>
            <a:off x="8544790" y="771893"/>
            <a:ext cx="3086100" cy="5619945"/>
          </a:xfrm>
          <a:prstGeom prst="rect">
            <a:avLst/>
          </a:prstGeom>
        </p:spPr>
      </p:pic>
    </p:spTree>
    <p:extLst>
      <p:ext uri="{BB962C8B-B14F-4D97-AF65-F5344CB8AC3E}">
        <p14:creationId xmlns:p14="http://schemas.microsoft.com/office/powerpoint/2010/main" val="2764000171"/>
      </p:ext>
    </p:extLst>
  </p:cSld>
  <p:clrMapOvr>
    <a:masterClrMapping/>
  </p:clrMapOvr>
  <p:transition spd="slow">
    <p:wip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xmlns=""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A680A15-7E49-40AD-A17E-9EA098747866}">
  <ds:schemaRefs>
    <ds:schemaRef ds:uri="http://purl.org/dc/terms/"/>
    <ds:schemaRef ds:uri="http://schemas.openxmlformats.org/package/2006/metadata/core-properties"/>
    <ds:schemaRef ds:uri="16c05727-aa75-4e4a-9b5f-8a80a1165891"/>
    <ds:schemaRef ds:uri="http://schemas.microsoft.com/office/2006/documentManagement/types"/>
    <ds:schemaRef ds:uri="http://schemas.microsoft.com/office/infopath/2007/PartnerControls"/>
    <ds:schemaRef ds:uri="http://purl.org/dc/elements/1.1/"/>
    <ds:schemaRef ds:uri="http://schemas.microsoft.com/office/2006/metadata/properties"/>
    <ds:schemaRef ds:uri="71af3243-3dd4-4a8d-8c0d-dd76da1f02a5"/>
    <ds:schemaRef ds:uri="http://www.w3.org/XML/1998/namespace"/>
    <ds:schemaRef ds:uri="http://purl.org/dc/dcmitype/"/>
  </ds:schemaRefs>
</ds:datastoreItem>
</file>

<file path=customXml/itemProps2.xml><?xml version="1.0" encoding="utf-8"?>
<ds:datastoreItem xmlns:ds="http://schemas.openxmlformats.org/officeDocument/2006/customXml" ds:itemID="{FD231387-47F6-4916-BE7C-BCBC21D16E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3B73D12-7B2D-4DCB-83EA-85380446C96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 Boardroom</Template>
  <TotalTime>0</TotalTime>
  <Words>1179</Words>
  <Application>Microsoft Office PowerPoint</Application>
  <PresentationFormat>Custom</PresentationFormat>
  <Paragraphs>237</Paragraphs>
  <Slides>17</Slides>
  <Notes>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Ion Boardroom</vt:lpstr>
      <vt:lpstr>PowerPoint Presentation</vt:lpstr>
      <vt:lpstr>Part1: brand study, competitor analysis &amp;buyer’ /audience’s persona  * research brand  :   We are an enterprise driven by our promise to deliver Connected Experiences for the Connected World. We thrive on Change to create a better future for our customers, partners, associates, and stakeholders. Change that empowers us to innovate, collaborate and care. * missions/values : Our culture rests upon a set of core values that guide our actions, both personal and corporate. Our core values - good corporate citizenship, professionalism, quality focus, customer-first, and dignity of the individual - inspire our associates to achieve our core purpose.</vt:lpstr>
      <vt:lpstr>PowerPoint Presentation</vt:lpstr>
      <vt:lpstr>PowerPoint Presentation</vt:lpstr>
      <vt:lpstr>PowerPoint Presentation</vt:lpstr>
      <vt:lpstr>Compitetor analysis:-</vt:lpstr>
      <vt:lpstr>PowerPoint Presentation</vt:lpstr>
      <vt:lpstr>Seo audit:-</vt:lpstr>
      <vt:lpstr>PowerPoint Presentation</vt:lpstr>
      <vt:lpstr>PowerPoint Presentation</vt:lpstr>
      <vt:lpstr>PowerPoint Presentation</vt:lpstr>
      <vt:lpstr>Key word research:-</vt:lpstr>
      <vt:lpstr>PowerPoint Presentation</vt:lpstr>
      <vt:lpstr>Instagram link:- https://instagram.com/stories/bikers_spot_93/3212620193365284282?igshid=MTc4MmM1YmI2Ng== </vt:lpstr>
      <vt:lpstr>PowerPoint Presentation</vt:lpstr>
      <vt:lpstr>PowerPoint Presentation</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2023-10-12T08:24:00Z</dcterms:created>
  <dcterms:modified xsi:type="dcterms:W3CDTF">2023-10-16T10:10:11Z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